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34" r:id="rId1"/>
    <p:sldMasterId id="2147484065" r:id="rId2"/>
  </p:sldMasterIdLst>
  <p:notesMasterIdLst>
    <p:notesMasterId r:id="rId22"/>
  </p:notesMasterIdLst>
  <p:handoutMasterIdLst>
    <p:handoutMasterId r:id="rId23"/>
  </p:handoutMasterIdLst>
  <p:sldIdLst>
    <p:sldId id="539" r:id="rId3"/>
    <p:sldId id="553" r:id="rId4"/>
    <p:sldId id="549" r:id="rId5"/>
    <p:sldId id="584" r:id="rId6"/>
    <p:sldId id="408" r:id="rId7"/>
    <p:sldId id="551" r:id="rId8"/>
    <p:sldId id="554" r:id="rId9"/>
    <p:sldId id="583" r:id="rId10"/>
    <p:sldId id="586" r:id="rId11"/>
    <p:sldId id="569" r:id="rId12"/>
    <p:sldId id="585" r:id="rId13"/>
    <p:sldId id="571" r:id="rId14"/>
    <p:sldId id="572" r:id="rId15"/>
    <p:sldId id="542" r:id="rId16"/>
    <p:sldId id="587" r:id="rId17"/>
    <p:sldId id="550" r:id="rId18"/>
    <p:sldId id="589" r:id="rId19"/>
    <p:sldId id="590" r:id="rId20"/>
    <p:sldId id="570" r:id="rId21"/>
  </p:sldIdLst>
  <p:sldSz cx="9906000" cy="6858000" type="A4"/>
  <p:notesSz cx="9939338" cy="68072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003">
          <p15:clr>
            <a:srgbClr val="A4A3A4"/>
          </p15:clr>
        </p15:guide>
        <p15:guide id="2" pos="3330">
          <p15:clr>
            <a:srgbClr val="A4A3A4"/>
          </p15:clr>
        </p15:guide>
      </p15:sldGuideLst>
    </p:ext>
    <p:ext uri="{2D200454-40CA-4A62-9FC3-DE9A4176ACB9}">
      <p15:notesGuideLst xmlns:p15="http://schemas.microsoft.com/office/powerpoint/2012/main">
        <p15:guide id="1" orient="horz" pos="2143">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99FF"/>
    <a:srgbClr val="CCECFF"/>
    <a:srgbClr val="FFFFFF"/>
    <a:srgbClr val="000000"/>
    <a:srgbClr val="00FFFF"/>
    <a:srgbClr val="FFFF00"/>
    <a:srgbClr val="0000FF"/>
    <a:srgbClr val="66FF33"/>
    <a:srgbClr val="FF99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CB414F-64CA-4EBC-80EA-656FE5A8CCD5}" v="3" dt="2025-05-22T07:00:22.632"/>
    <p1510:client id="{C9254C28-E222-4438-91E7-E96E2023AA9C}" v="7" dt="2025-05-21T07:39:17.891"/>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65" autoAdjust="0"/>
    <p:restoredTop sz="94845" autoAdjust="0"/>
  </p:normalViewPr>
  <p:slideViewPr>
    <p:cSldViewPr snapToGrid="0">
      <p:cViewPr varScale="1">
        <p:scale>
          <a:sx n="84" d="100"/>
          <a:sy n="84" d="100"/>
        </p:scale>
        <p:origin x="1354" y="86"/>
      </p:cViewPr>
      <p:guideLst>
        <p:guide orient="horz" pos="3003"/>
        <p:guide pos="333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0" d="100"/>
          <a:sy n="40" d="100"/>
        </p:scale>
        <p:origin x="-1488" y="-96"/>
      </p:cViewPr>
      <p:guideLst>
        <p:guide orient="horz" pos="2143"/>
        <p:guide pos="313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鄭宇華 Yuhua.Cheng" userId="ecc7cf3f-a015-4aea-acc6-1d9462af02c9" providerId="ADAL" clId="{81CB414F-64CA-4EBC-80EA-656FE5A8CCD5}"/>
    <pc:docChg chg="modSld">
      <pc:chgData name="鄭宇華 Yuhua.Cheng" userId="ecc7cf3f-a015-4aea-acc6-1d9462af02c9" providerId="ADAL" clId="{81CB414F-64CA-4EBC-80EA-656FE5A8CCD5}" dt="2025-05-22T07:00:22.632" v="6" actId="14100"/>
      <pc:docMkLst>
        <pc:docMk/>
      </pc:docMkLst>
      <pc:sldChg chg="modSp mod">
        <pc:chgData name="鄭宇華 Yuhua.Cheng" userId="ecc7cf3f-a015-4aea-acc6-1d9462af02c9" providerId="ADAL" clId="{81CB414F-64CA-4EBC-80EA-656FE5A8CCD5}" dt="2025-05-22T07:00:22.632" v="6" actId="14100"/>
        <pc:sldMkLst>
          <pc:docMk/>
          <pc:sldMk cId="3932826285" sldId="586"/>
        </pc:sldMkLst>
        <pc:spChg chg="mod">
          <ac:chgData name="鄭宇華 Yuhua.Cheng" userId="ecc7cf3f-a015-4aea-acc6-1d9462af02c9" providerId="ADAL" clId="{81CB414F-64CA-4EBC-80EA-656FE5A8CCD5}" dt="2025-05-22T07:00:22.632" v="6" actId="14100"/>
          <ac:spMkLst>
            <pc:docMk/>
            <pc:sldMk cId="3932826285" sldId="586"/>
            <ac:spMk id="5" creationId="{286C5B82-2E0F-0BAD-6D33-A94F30086C6D}"/>
          </ac:spMkLst>
        </pc:spChg>
      </pc:sldChg>
    </pc:docChg>
  </pc:docChgLst>
  <pc:docChgLst>
    <pc:chgData name="吳昀真 Gina.Wu" userId="ca21e015-af7c-4e92-9a8b-07a9c4de3198" providerId="ADAL" clId="{C9254C28-E222-4438-91E7-E96E2023AA9C}"/>
    <pc:docChg chg="undo custSel addSld delSld modSld modMainMaster">
      <pc:chgData name="吳昀真 Gina.Wu" userId="ca21e015-af7c-4e92-9a8b-07a9c4de3198" providerId="ADAL" clId="{C9254C28-E222-4438-91E7-E96E2023AA9C}" dt="2025-05-21T07:40:22.147" v="18" actId="478"/>
      <pc:docMkLst>
        <pc:docMk/>
      </pc:docMkLst>
      <pc:sldChg chg="mod modShow">
        <pc:chgData name="吳昀真 Gina.Wu" userId="ca21e015-af7c-4e92-9a8b-07a9c4de3198" providerId="ADAL" clId="{C9254C28-E222-4438-91E7-E96E2023AA9C}" dt="2025-05-21T07:27:52.655" v="9" actId="729"/>
        <pc:sldMkLst>
          <pc:docMk/>
          <pc:sldMk cId="0" sldId="408"/>
        </pc:sldMkLst>
      </pc:sldChg>
      <pc:sldChg chg="mod">
        <pc:chgData name="吳昀真 Gina.Wu" userId="ca21e015-af7c-4e92-9a8b-07a9c4de3198" providerId="ADAL" clId="{C9254C28-E222-4438-91E7-E96E2023AA9C}" dt="2025-05-19T01:02:25.612" v="3" actId="27918"/>
        <pc:sldMkLst>
          <pc:docMk/>
          <pc:sldMk cId="0" sldId="569"/>
        </pc:sldMkLst>
      </pc:sldChg>
      <pc:sldChg chg="delSp modSp mod">
        <pc:chgData name="吳昀真 Gina.Wu" userId="ca21e015-af7c-4e92-9a8b-07a9c4de3198" providerId="ADAL" clId="{C9254C28-E222-4438-91E7-E96E2023AA9C}" dt="2025-05-21T07:40:22.147" v="18" actId="478"/>
        <pc:sldMkLst>
          <pc:docMk/>
          <pc:sldMk cId="0" sldId="583"/>
        </pc:sldMkLst>
        <pc:spChg chg="del mod">
          <ac:chgData name="吳昀真 Gina.Wu" userId="ca21e015-af7c-4e92-9a8b-07a9c4de3198" providerId="ADAL" clId="{C9254C28-E222-4438-91E7-E96E2023AA9C}" dt="2025-05-21T07:40:22.147" v="18" actId="478"/>
          <ac:spMkLst>
            <pc:docMk/>
            <pc:sldMk cId="0" sldId="583"/>
            <ac:spMk id="2" creationId="{2B7F6478-1CC0-4911-750F-DEFA821069B4}"/>
          </ac:spMkLst>
        </pc:spChg>
      </pc:sldChg>
      <pc:sldChg chg="delSp modSp mod">
        <pc:chgData name="吳昀真 Gina.Wu" userId="ca21e015-af7c-4e92-9a8b-07a9c4de3198" providerId="ADAL" clId="{C9254C28-E222-4438-91E7-E96E2023AA9C}" dt="2025-05-21T07:40:14.377" v="17" actId="478"/>
        <pc:sldMkLst>
          <pc:docMk/>
          <pc:sldMk cId="0" sldId="584"/>
        </pc:sldMkLst>
        <pc:spChg chg="del mod">
          <ac:chgData name="吳昀真 Gina.Wu" userId="ca21e015-af7c-4e92-9a8b-07a9c4de3198" providerId="ADAL" clId="{C9254C28-E222-4438-91E7-E96E2023AA9C}" dt="2025-05-21T07:40:14.377" v="17" actId="478"/>
          <ac:spMkLst>
            <pc:docMk/>
            <pc:sldMk cId="0" sldId="584"/>
            <ac:spMk id="2" creationId="{A6300AEC-277A-965B-82BA-2BD1D9BBFEA9}"/>
          </ac:spMkLst>
        </pc:spChg>
      </pc:sldChg>
      <pc:sldChg chg="modSp">
        <pc:chgData name="吳昀真 Gina.Wu" userId="ca21e015-af7c-4e92-9a8b-07a9c4de3198" providerId="ADAL" clId="{C9254C28-E222-4438-91E7-E96E2023AA9C}" dt="2025-05-19T00:16:23.332" v="1" actId="2711"/>
        <pc:sldMkLst>
          <pc:docMk/>
          <pc:sldMk cId="2533762927" sldId="587"/>
        </pc:sldMkLst>
        <pc:graphicFrameChg chg="mod">
          <ac:chgData name="吳昀真 Gina.Wu" userId="ca21e015-af7c-4e92-9a8b-07a9c4de3198" providerId="ADAL" clId="{C9254C28-E222-4438-91E7-E96E2023AA9C}" dt="2025-05-19T00:16:23.332" v="1" actId="2711"/>
          <ac:graphicFrameMkLst>
            <pc:docMk/>
            <pc:sldMk cId="2533762927" sldId="587"/>
            <ac:graphicFrameMk id="7" creationId="{09A4E413-809B-EA3F-33F9-3BE5D188573E}"/>
          </ac:graphicFrameMkLst>
        </pc:graphicFrameChg>
      </pc:sldChg>
      <pc:sldChg chg="add del">
        <pc:chgData name="吳昀真 Gina.Wu" userId="ca21e015-af7c-4e92-9a8b-07a9c4de3198" providerId="ADAL" clId="{C9254C28-E222-4438-91E7-E96E2023AA9C}" dt="2025-05-21T07:26:36.304" v="5" actId="2890"/>
        <pc:sldMkLst>
          <pc:docMk/>
          <pc:sldMk cId="3333550432" sldId="591"/>
        </pc:sldMkLst>
      </pc:sldChg>
      <pc:sldMasterChg chg="modSldLayout">
        <pc:chgData name="吳昀真 Gina.Wu" userId="ca21e015-af7c-4e92-9a8b-07a9c4de3198" providerId="ADAL" clId="{C9254C28-E222-4438-91E7-E96E2023AA9C}" dt="2025-05-21T07:39:17.891" v="16" actId="404"/>
        <pc:sldMasterMkLst>
          <pc:docMk/>
          <pc:sldMasterMk cId="0" sldId="2147484065"/>
        </pc:sldMasterMkLst>
        <pc:sldLayoutChg chg="modSp mod">
          <pc:chgData name="吳昀真 Gina.Wu" userId="ca21e015-af7c-4e92-9a8b-07a9c4de3198" providerId="ADAL" clId="{C9254C28-E222-4438-91E7-E96E2023AA9C}" dt="2025-05-21T07:39:17.891" v="16" actId="404"/>
          <pc:sldLayoutMkLst>
            <pc:docMk/>
            <pc:sldMasterMk cId="0" sldId="2147484065"/>
            <pc:sldLayoutMk cId="3927333912" sldId="2147484136"/>
          </pc:sldLayoutMkLst>
          <pc:spChg chg="mod">
            <ac:chgData name="吳昀真 Gina.Wu" userId="ca21e015-af7c-4e92-9a8b-07a9c4de3198" providerId="ADAL" clId="{C9254C28-E222-4438-91E7-E96E2023AA9C}" dt="2025-05-21T07:39:17.891" v="16" actId="404"/>
            <ac:spMkLst>
              <pc:docMk/>
              <pc:sldMasterMk cId="0" sldId="2147484065"/>
              <pc:sldLayoutMk cId="3927333912" sldId="2147484136"/>
              <ac:spMk id="5" creationId="{0C77EC4B-6B0A-853E-F617-DD55591FC595}"/>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00" b="0" i="0" u="none" strike="noStrike" kern="1200" spc="0" baseline="0">
                <a:solidFill>
                  <a:schemeClr val="accent1">
                    <a:lumMod val="75000"/>
                  </a:schemeClr>
                </a:solidFill>
                <a:latin typeface="+mn-lt"/>
                <a:ea typeface="+mn-ea"/>
                <a:cs typeface="+mn-cs"/>
              </a:defRPr>
            </a:pPr>
            <a:r>
              <a:rPr lang="zh-TW" altLang="en-US" sz="1900" dirty="0">
                <a:solidFill>
                  <a:schemeClr val="accent1">
                    <a:lumMod val="75000"/>
                  </a:schemeClr>
                </a:solidFill>
                <a:latin typeface="標楷體" panose="03000509000000000000" pitchFamily="65" charset="-120"/>
                <a:ea typeface="標楷體" panose="03000509000000000000" pitchFamily="65" charset="-120"/>
              </a:rPr>
              <a:t>台灣汽車與本公司銷售表現比較</a:t>
            </a:r>
          </a:p>
        </c:rich>
      </c:tx>
      <c:layout>
        <c:manualLayout>
          <c:xMode val="edge"/>
          <c:yMode val="edge"/>
          <c:x val="0.1599563334450968"/>
          <c:y val="2.3349139965684117E-2"/>
        </c:manualLayout>
      </c:layout>
      <c:overlay val="0"/>
      <c:spPr>
        <a:noFill/>
        <a:ln>
          <a:noFill/>
        </a:ln>
        <a:effectLst/>
      </c:spPr>
      <c:txPr>
        <a:bodyPr rot="0" spcFirstLastPara="1" vertOverflow="ellipsis" vert="horz" wrap="square" anchor="ctr" anchorCtr="1"/>
        <a:lstStyle/>
        <a:p>
          <a:pPr>
            <a:defRPr sz="1900" b="0" i="0" u="none" strike="noStrike" kern="1200" spc="0" baseline="0">
              <a:solidFill>
                <a:schemeClr val="accent1">
                  <a:lumMod val="75000"/>
                </a:schemeClr>
              </a:solidFill>
              <a:latin typeface="+mn-lt"/>
              <a:ea typeface="+mn-ea"/>
              <a:cs typeface="+mn-cs"/>
            </a:defRPr>
          </a:pPr>
          <a:endParaRPr lang="zh-TW"/>
        </a:p>
      </c:txPr>
    </c:title>
    <c:autoTitleDeleted val="0"/>
    <c:plotArea>
      <c:layout/>
      <c:barChart>
        <c:barDir val="col"/>
        <c:grouping val="clustered"/>
        <c:varyColors val="0"/>
        <c:ser>
          <c:idx val="0"/>
          <c:order val="0"/>
          <c:tx>
            <c:strRef>
              <c:f>工作表1!$B$1</c:f>
              <c:strCache>
                <c:ptCount val="1"/>
                <c:pt idx="0">
                  <c:v>台灣汽車 與 本公司銷售表現 比較</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74C8F4EA-1D5C-4FEB-BA04-E20EB06DB240}" type="VALUE">
                      <a:rPr lang="en-US" altLang="zh-TW" sz="1400">
                        <a:latin typeface="Times New Roman" panose="02020603050405020304" pitchFamily="18" charset="0"/>
                        <a:cs typeface="Times New Roman" panose="02020603050405020304" pitchFamily="18" charset="0"/>
                      </a:rPr>
                      <a:pPr>
                        <a:defRPr/>
                      </a:pPr>
                      <a:t>[值]</a:t>
                    </a:fld>
                    <a:endParaRPr lang="zh-TW" alt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lt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10F-44A8-8F1C-C327FE86A38C}"/>
                </c:ext>
              </c:extLst>
            </c:dLbl>
            <c:dLbl>
              <c:idx val="1"/>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F465130A-DE63-457B-8F01-49A08D278A24}" type="VALUE">
                      <a:rPr lang="en-US" altLang="zh-TW" sz="1400">
                        <a:latin typeface="Times New Roman" panose="02020603050405020304" pitchFamily="18" charset="0"/>
                        <a:cs typeface="Times New Roman" panose="02020603050405020304" pitchFamily="18" charset="0"/>
                      </a:rPr>
                      <a:pPr>
                        <a:defRPr/>
                      </a:pPr>
                      <a:t>[值]</a:t>
                    </a:fld>
                    <a:endParaRPr lang="zh-TW" alt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lt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10F-44A8-8F1C-C327FE86A38C}"/>
                </c:ext>
              </c:extLst>
            </c:dLbl>
            <c:dLbl>
              <c:idx val="2"/>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D7259403-481D-41EB-AC2E-1E2CD485674F}" type="VALUE">
                      <a:rPr lang="en-US" altLang="zh-TW" sz="1400">
                        <a:latin typeface="Times New Roman" panose="02020603050405020304" pitchFamily="18" charset="0"/>
                        <a:cs typeface="Times New Roman" panose="02020603050405020304" pitchFamily="18" charset="0"/>
                      </a:rPr>
                      <a:pPr>
                        <a:defRPr/>
                      </a:pPr>
                      <a:t>[值]</a:t>
                    </a:fld>
                    <a:endParaRPr lang="zh-TW" alt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lt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10F-44A8-8F1C-C327FE86A38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工作表1!$A$2:$A$4</c:f>
              <c:strCache>
                <c:ptCount val="3"/>
                <c:pt idx="0">
                  <c:v>台灣汽車總市場</c:v>
                </c:pt>
                <c:pt idx="1">
                  <c:v>國產車</c:v>
                </c:pt>
                <c:pt idx="2">
                  <c:v>本公司</c:v>
                </c:pt>
              </c:strCache>
            </c:strRef>
          </c:cat>
          <c:val>
            <c:numRef>
              <c:f>工作表1!$B$2:$B$4</c:f>
              <c:numCache>
                <c:formatCode>0.00%</c:formatCode>
                <c:ptCount val="3"/>
                <c:pt idx="0">
                  <c:v>-0.04</c:v>
                </c:pt>
                <c:pt idx="1">
                  <c:v>-5.8000000000000003E-2</c:v>
                </c:pt>
                <c:pt idx="2">
                  <c:v>-0.09</c:v>
                </c:pt>
              </c:numCache>
            </c:numRef>
          </c:val>
          <c:extLst>
            <c:ext xmlns:c16="http://schemas.microsoft.com/office/drawing/2014/chart" uri="{C3380CC4-5D6E-409C-BE32-E72D297353CC}">
              <c16:uniqueId val="{00000000-510F-44A8-8F1C-C327FE86A38C}"/>
            </c:ext>
          </c:extLst>
        </c:ser>
        <c:dLbls>
          <c:showLegendKey val="0"/>
          <c:showVal val="0"/>
          <c:showCatName val="0"/>
          <c:showSerName val="0"/>
          <c:showPercent val="0"/>
          <c:showBubbleSize val="0"/>
        </c:dLbls>
        <c:gapWidth val="219"/>
        <c:overlap val="-27"/>
        <c:axId val="69874880"/>
        <c:axId val="69877280"/>
      </c:barChart>
      <c:catAx>
        <c:axId val="69874880"/>
        <c:scaling>
          <c:orientation val="minMax"/>
        </c:scaling>
        <c:delete val="0"/>
        <c:axPos val="b"/>
        <c:numFmt formatCode="General" sourceLinked="1"/>
        <c:majorTickMark val="none"/>
        <c:minorTickMark val="none"/>
        <c:tickLblPos val="high"/>
        <c:spPr>
          <a:noFill/>
          <a:ln w="0"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標楷體" panose="03000509000000000000" pitchFamily="65" charset="-120"/>
                <a:ea typeface="標楷體" panose="03000509000000000000" pitchFamily="65" charset="-120"/>
                <a:cs typeface="+mn-cs"/>
              </a:defRPr>
            </a:pPr>
            <a:endParaRPr lang="zh-TW"/>
          </a:p>
        </c:txPr>
        <c:crossAx val="69877280"/>
        <c:crosses val="autoZero"/>
        <c:auto val="1"/>
        <c:lblAlgn val="ctr"/>
        <c:lblOffset val="100"/>
        <c:noMultiLvlLbl val="0"/>
      </c:catAx>
      <c:valAx>
        <c:axId val="69877280"/>
        <c:scaling>
          <c:orientation val="minMax"/>
          <c:max val="1.0000000000000002E-2"/>
        </c:scaling>
        <c:delete val="0"/>
        <c:axPos val="l"/>
        <c:majorGridlines>
          <c:spPr>
            <a:ln w="9525" cap="flat" cmpd="sng" algn="ctr">
              <a:solidFill>
                <a:schemeClr val="tx1">
                  <a:lumMod val="15000"/>
                  <a:lumOff val="85000"/>
                </a:schemeClr>
              </a:solidFill>
              <a:round/>
            </a:ln>
            <a:effectLst/>
          </c:spPr>
        </c:majorGridlines>
        <c:numFmt formatCode="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crossAx val="69874880"/>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TW"/>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457108262303156E-2"/>
          <c:y val="0.11421246028456969"/>
          <c:w val="0.91494081839702401"/>
          <c:h val="0.77233852761411814"/>
        </c:manualLayout>
      </c:layout>
      <c:barChart>
        <c:barDir val="col"/>
        <c:grouping val="clustered"/>
        <c:varyColors val="0"/>
        <c:ser>
          <c:idx val="0"/>
          <c:order val="0"/>
          <c:tx>
            <c:strRef>
              <c:f>Sheet1!$A$2</c:f>
              <c:strCache>
                <c:ptCount val="1"/>
                <c:pt idx="0">
                  <c:v>總營收</c:v>
                </c:pt>
              </c:strCache>
            </c:strRef>
          </c:tx>
          <c:spPr>
            <a:solidFill>
              <a:srgbClr val="99CC00"/>
            </a:solidFill>
            <a:ln w="14084">
              <a:solidFill>
                <a:schemeClr val="tx1"/>
              </a:solidFill>
              <a:prstDash val="solid"/>
            </a:ln>
          </c:spPr>
          <c:invertIfNegative val="0"/>
          <c:dLbls>
            <c:numFmt formatCode="#,##0.0_);[Red]\(#,##0.0\)" sourceLinked="0"/>
            <c:spPr>
              <a:noFill/>
              <a:ln w="26257">
                <a:noFill/>
              </a:ln>
            </c:spPr>
            <c:txPr>
              <a:bodyPr/>
              <a:lstStyle/>
              <a:p>
                <a:pPr>
                  <a:defRPr sz="1325">
                    <a:latin typeface="Times New Roman" panose="02020603050405020304" pitchFamily="18" charset="0"/>
                    <a:ea typeface="標楷體" panose="03000509000000000000" pitchFamily="65" charset="-120"/>
                    <a:cs typeface="Times New Roman" panose="02020603050405020304" pitchFamily="18" charset="0"/>
                  </a:defRPr>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2020年</c:v>
                </c:pt>
                <c:pt idx="1">
                  <c:v>2021年</c:v>
                </c:pt>
                <c:pt idx="2">
                  <c:v>2022年</c:v>
                </c:pt>
                <c:pt idx="3">
                  <c:v>2023年</c:v>
                </c:pt>
                <c:pt idx="4">
                  <c:v>2024年</c:v>
                </c:pt>
              </c:strCache>
            </c:strRef>
          </c:cat>
          <c:val>
            <c:numRef>
              <c:f>Sheet1!$B$2:$F$2</c:f>
              <c:numCache>
                <c:formatCode>_-* #,##0.0_-;\-* #,##0.0_-;_-* "-"??_-;_-@_-</c:formatCode>
                <c:ptCount val="5"/>
                <c:pt idx="0">
                  <c:v>10.5</c:v>
                </c:pt>
                <c:pt idx="1">
                  <c:v>12.76</c:v>
                </c:pt>
                <c:pt idx="2">
                  <c:v>15</c:v>
                </c:pt>
                <c:pt idx="3">
                  <c:v>15.98</c:v>
                </c:pt>
                <c:pt idx="4">
                  <c:v>14.59</c:v>
                </c:pt>
              </c:numCache>
            </c:numRef>
          </c:val>
          <c:extLst>
            <c:ext xmlns:c16="http://schemas.microsoft.com/office/drawing/2014/chart" uri="{C3380CC4-5D6E-409C-BE32-E72D297353CC}">
              <c16:uniqueId val="{00000000-8B9B-4B39-8C80-1CA613E66511}"/>
            </c:ext>
          </c:extLst>
        </c:ser>
        <c:ser>
          <c:idx val="1"/>
          <c:order val="1"/>
          <c:tx>
            <c:strRef>
              <c:f>Sheet1!$A$3</c:f>
              <c:strCache>
                <c:ptCount val="1"/>
                <c:pt idx="0">
                  <c:v>營業利益</c:v>
                </c:pt>
              </c:strCache>
            </c:strRef>
          </c:tx>
          <c:spPr>
            <a:solidFill>
              <a:srgbClr val="FF9900"/>
            </a:solidFill>
            <a:ln w="14084">
              <a:solidFill>
                <a:schemeClr val="tx1"/>
              </a:solidFill>
              <a:prstDash val="solid"/>
            </a:ln>
          </c:spPr>
          <c:invertIfNegative val="0"/>
          <c:cat>
            <c:strRef>
              <c:f>Sheet1!$B$1:$F$1</c:f>
              <c:strCache>
                <c:ptCount val="5"/>
                <c:pt idx="0">
                  <c:v>2020年</c:v>
                </c:pt>
                <c:pt idx="1">
                  <c:v>2021年</c:v>
                </c:pt>
                <c:pt idx="2">
                  <c:v>2022年</c:v>
                </c:pt>
                <c:pt idx="3">
                  <c:v>2023年</c:v>
                </c:pt>
                <c:pt idx="4">
                  <c:v>2024年</c:v>
                </c:pt>
              </c:strCache>
            </c:strRef>
          </c:cat>
          <c:val>
            <c:numRef>
              <c:f>Sheet1!$B$3:$F$3</c:f>
              <c:numCache>
                <c:formatCode>_-* #,##0.0_-;\-* #,##0.0_-;_-* "-"??_-;_-@_-</c:formatCode>
                <c:ptCount val="5"/>
                <c:pt idx="0">
                  <c:v>0.1</c:v>
                </c:pt>
                <c:pt idx="1">
                  <c:v>0.15</c:v>
                </c:pt>
                <c:pt idx="2">
                  <c:v>0.45</c:v>
                </c:pt>
                <c:pt idx="3">
                  <c:v>0.65</c:v>
                </c:pt>
                <c:pt idx="4">
                  <c:v>0.55000000000000004</c:v>
                </c:pt>
              </c:numCache>
            </c:numRef>
          </c:val>
          <c:extLst>
            <c:ext xmlns:c16="http://schemas.microsoft.com/office/drawing/2014/chart" uri="{C3380CC4-5D6E-409C-BE32-E72D297353CC}">
              <c16:uniqueId val="{00000001-8B9B-4B39-8C80-1CA613E66511}"/>
            </c:ext>
          </c:extLst>
        </c:ser>
        <c:ser>
          <c:idx val="2"/>
          <c:order val="2"/>
          <c:tx>
            <c:strRef>
              <c:f>Sheet1!$A$4</c:f>
              <c:strCache>
                <c:ptCount val="1"/>
                <c:pt idx="0">
                  <c:v>稅後利益</c:v>
                </c:pt>
              </c:strCache>
            </c:strRef>
          </c:tx>
          <c:spPr>
            <a:solidFill>
              <a:srgbClr val="FFFF00"/>
            </a:solidFill>
            <a:ln w="14084">
              <a:solidFill>
                <a:schemeClr val="tx1"/>
              </a:solidFill>
              <a:prstDash val="solid"/>
            </a:ln>
          </c:spPr>
          <c:invertIfNegative val="0"/>
          <c:dLbls>
            <c:dLbl>
              <c:idx val="3"/>
              <c:layout>
                <c:manualLayout>
                  <c:x val="0"/>
                  <c:y val="-6.2376240055204667E-3"/>
                </c:manualLayout>
              </c:layout>
              <c:spPr/>
              <c:txPr>
                <a:bodyPr/>
                <a:lstStyle/>
                <a:p>
                  <a:pPr>
                    <a:defRPr sz="1325">
                      <a:latin typeface="Times New Roman" panose="02020603050405020304" pitchFamily="18" charset="0"/>
                      <a:ea typeface="標楷體" panose="03000509000000000000" pitchFamily="65" charset="-120"/>
                      <a:cs typeface="Times New Roman" panose="02020603050405020304" pitchFamily="18" charset="0"/>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B9B-4B39-8C80-1CA613E66511}"/>
                </c:ext>
              </c:extLst>
            </c:dLbl>
            <c:spPr>
              <a:noFill/>
              <a:ln w="26257">
                <a:noFill/>
              </a:ln>
            </c:spPr>
            <c:txPr>
              <a:bodyPr/>
              <a:lstStyle/>
              <a:p>
                <a:pPr>
                  <a:defRPr sz="1325">
                    <a:latin typeface="Times New Roman" panose="02020603050405020304" pitchFamily="18" charset="0"/>
                    <a:ea typeface="標楷體" panose="03000509000000000000" pitchFamily="65" charset="-120"/>
                    <a:cs typeface="Times New Roman" panose="02020603050405020304" pitchFamily="18" charset="0"/>
                  </a:defRPr>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2020年</c:v>
                </c:pt>
                <c:pt idx="1">
                  <c:v>2021年</c:v>
                </c:pt>
                <c:pt idx="2">
                  <c:v>2022年</c:v>
                </c:pt>
                <c:pt idx="3">
                  <c:v>2023年</c:v>
                </c:pt>
                <c:pt idx="4">
                  <c:v>2024年</c:v>
                </c:pt>
              </c:strCache>
            </c:strRef>
          </c:cat>
          <c:val>
            <c:numRef>
              <c:f>Sheet1!$B$4:$F$4</c:f>
              <c:numCache>
                <c:formatCode>_-* #,##0.0_-;\-* #,##0.0_-;_-* "-"??_-;_-@_-</c:formatCode>
                <c:ptCount val="5"/>
                <c:pt idx="0">
                  <c:v>3.2</c:v>
                </c:pt>
                <c:pt idx="1">
                  <c:v>3.07</c:v>
                </c:pt>
                <c:pt idx="2">
                  <c:v>2.7</c:v>
                </c:pt>
                <c:pt idx="3">
                  <c:v>4.04</c:v>
                </c:pt>
                <c:pt idx="4">
                  <c:v>3.02</c:v>
                </c:pt>
              </c:numCache>
            </c:numRef>
          </c:val>
          <c:extLst>
            <c:ext xmlns:c16="http://schemas.microsoft.com/office/drawing/2014/chart" uri="{C3380CC4-5D6E-409C-BE32-E72D297353CC}">
              <c16:uniqueId val="{00000003-8B9B-4B39-8C80-1CA613E66511}"/>
            </c:ext>
          </c:extLst>
        </c:ser>
        <c:dLbls>
          <c:showLegendKey val="0"/>
          <c:showVal val="0"/>
          <c:showCatName val="0"/>
          <c:showSerName val="0"/>
          <c:showPercent val="0"/>
          <c:showBubbleSize val="0"/>
        </c:dLbls>
        <c:gapWidth val="150"/>
        <c:axId val="391031824"/>
        <c:axId val="1"/>
      </c:barChart>
      <c:lineChart>
        <c:grouping val="stacked"/>
        <c:varyColors val="0"/>
        <c:ser>
          <c:idx val="3"/>
          <c:order val="3"/>
          <c:tx>
            <c:strRef>
              <c:f>Sheet1!$A$5</c:f>
              <c:strCache>
                <c:ptCount val="1"/>
                <c:pt idx="0">
                  <c:v>稅後EPS</c:v>
                </c:pt>
              </c:strCache>
            </c:strRef>
          </c:tx>
          <c:spPr>
            <a:ln w="38100">
              <a:solidFill>
                <a:srgbClr val="CC00FF"/>
              </a:solidFill>
            </a:ln>
          </c:spPr>
          <c:marker>
            <c:symbol val="circle"/>
            <c:size val="2"/>
            <c:spPr>
              <a:solidFill>
                <a:srgbClr val="CC00FF"/>
              </a:solidFill>
              <a:ln>
                <a:solidFill>
                  <a:srgbClr val="CC00FF"/>
                </a:solidFill>
              </a:ln>
            </c:spPr>
          </c:marker>
          <c:dLbls>
            <c:dLbl>
              <c:idx val="0"/>
              <c:layout>
                <c:manualLayout>
                  <c:x val="-2.7677100494233938E-2"/>
                  <c:y val="-1.97585071350165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B9B-4B39-8C80-1CA613E66511}"/>
                </c:ext>
              </c:extLst>
            </c:dLbl>
            <c:dLbl>
              <c:idx val="1"/>
              <c:layout>
                <c:manualLayout>
                  <c:x val="-1.186161449752883E-2"/>
                  <c:y val="-1.97585071350164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B9B-4B39-8C80-1CA613E66511}"/>
                </c:ext>
              </c:extLst>
            </c:dLbl>
            <c:spPr>
              <a:noFill/>
              <a:ln>
                <a:noFill/>
              </a:ln>
              <a:effectLst/>
            </c:spPr>
            <c:txPr>
              <a:bodyPr wrap="square" lIns="38100" tIns="19050" rIns="38100" bIns="19050" anchor="ctr">
                <a:spAutoFit/>
              </a:bodyPr>
              <a:lstStyle/>
              <a:p>
                <a:pPr>
                  <a:defRPr sz="1400" b="1">
                    <a:latin typeface="Times New Roman" panose="02020603050405020304" pitchFamily="18" charset="0"/>
                    <a:ea typeface="標楷體" panose="03000509000000000000" pitchFamily="65" charset="-120"/>
                    <a:cs typeface="Times New Roman" panose="02020603050405020304" pitchFamily="18" charset="0"/>
                  </a:defRPr>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2020年</c:v>
                </c:pt>
                <c:pt idx="1">
                  <c:v>2021年</c:v>
                </c:pt>
                <c:pt idx="2">
                  <c:v>2022年</c:v>
                </c:pt>
                <c:pt idx="3">
                  <c:v>2023年</c:v>
                </c:pt>
                <c:pt idx="4">
                  <c:v>2024年</c:v>
                </c:pt>
              </c:strCache>
            </c:strRef>
          </c:cat>
          <c:val>
            <c:numRef>
              <c:f>Sheet1!$B$5:$F$5</c:f>
              <c:numCache>
                <c:formatCode>_(* #,##0.00_);_(* \(#,##0.00\);_(* "-"??_);_(@_)</c:formatCode>
                <c:ptCount val="5"/>
                <c:pt idx="0">
                  <c:v>4.41</c:v>
                </c:pt>
                <c:pt idx="1">
                  <c:v>4.18</c:v>
                </c:pt>
                <c:pt idx="2">
                  <c:v>3.68</c:v>
                </c:pt>
                <c:pt idx="3">
                  <c:v>5.5</c:v>
                </c:pt>
                <c:pt idx="4">
                  <c:v>4.12</c:v>
                </c:pt>
              </c:numCache>
            </c:numRef>
          </c:val>
          <c:smooth val="0"/>
          <c:extLst>
            <c:ext xmlns:c16="http://schemas.microsoft.com/office/drawing/2014/chart" uri="{C3380CC4-5D6E-409C-BE32-E72D297353CC}">
              <c16:uniqueId val="{00000008-8B9B-4B39-8C80-1CA613E66511}"/>
            </c:ext>
          </c:extLst>
        </c:ser>
        <c:dLbls>
          <c:showLegendKey val="0"/>
          <c:showVal val="0"/>
          <c:showCatName val="0"/>
          <c:showSerName val="0"/>
          <c:showPercent val="0"/>
          <c:showBubbleSize val="0"/>
        </c:dLbls>
        <c:marker val="1"/>
        <c:smooth val="0"/>
        <c:axId val="3"/>
        <c:axId val="4"/>
      </c:lineChart>
      <c:catAx>
        <c:axId val="391031824"/>
        <c:scaling>
          <c:orientation val="minMax"/>
        </c:scaling>
        <c:delete val="0"/>
        <c:axPos val="b"/>
        <c:numFmt formatCode="General" sourceLinked="1"/>
        <c:majorTickMark val="in"/>
        <c:minorTickMark val="none"/>
        <c:tickLblPos val="low"/>
        <c:spPr>
          <a:ln w="3522">
            <a:solidFill>
              <a:schemeClr val="tx1"/>
            </a:solidFill>
            <a:prstDash val="solid"/>
          </a:ln>
        </c:spPr>
        <c:txPr>
          <a:bodyPr rot="0" vert="horz"/>
          <a:lstStyle/>
          <a:p>
            <a:pPr>
              <a:defRPr baseline="0">
                <a:latin typeface="Times New Roman" pitchFamily="18" charset="0"/>
                <a:ea typeface="標楷體" pitchFamily="65" charset="-120"/>
              </a:defRPr>
            </a:pPr>
            <a:endParaRPr lang="zh-TW"/>
          </a:p>
        </c:txPr>
        <c:crossAx val="1"/>
        <c:crosses val="autoZero"/>
        <c:auto val="1"/>
        <c:lblAlgn val="ctr"/>
        <c:lblOffset val="100"/>
        <c:tickLblSkip val="1"/>
        <c:tickMarkSkip val="1"/>
        <c:noMultiLvlLbl val="0"/>
      </c:catAx>
      <c:valAx>
        <c:axId val="1"/>
        <c:scaling>
          <c:orientation val="minMax"/>
        </c:scaling>
        <c:delete val="0"/>
        <c:axPos val="l"/>
        <c:majorGridlines/>
        <c:numFmt formatCode="_-* #,##0.0_-;\-* #,##0.0_-;_-* &quot;-&quot;??_-;_-@_-" sourceLinked="1"/>
        <c:majorTickMark val="in"/>
        <c:minorTickMark val="none"/>
        <c:tickLblPos val="nextTo"/>
        <c:spPr>
          <a:ln w="3522">
            <a:solidFill>
              <a:schemeClr val="tx1"/>
            </a:solidFill>
            <a:prstDash val="solid"/>
          </a:ln>
        </c:spPr>
        <c:txPr>
          <a:bodyPr rot="0" vert="horz"/>
          <a:lstStyle/>
          <a:p>
            <a:pPr>
              <a:defRPr sz="1400" b="0">
                <a:latin typeface="Times New Roman" panose="02020603050405020304" pitchFamily="18" charset="0"/>
                <a:cs typeface="Times New Roman" panose="02020603050405020304" pitchFamily="18" charset="0"/>
              </a:defRPr>
            </a:pPr>
            <a:endParaRPr lang="zh-TW"/>
          </a:p>
        </c:txPr>
        <c:crossAx val="391031824"/>
        <c:crosses val="autoZero"/>
        <c:crossBetween val="between"/>
      </c:valAx>
      <c:catAx>
        <c:axId val="3"/>
        <c:scaling>
          <c:orientation val="minMax"/>
        </c:scaling>
        <c:delete val="1"/>
        <c:axPos val="b"/>
        <c:numFmt formatCode="General" sourceLinked="1"/>
        <c:majorTickMark val="out"/>
        <c:minorTickMark val="none"/>
        <c:tickLblPos val="nextTo"/>
        <c:crossAx val="4"/>
        <c:crosses val="autoZero"/>
        <c:auto val="1"/>
        <c:lblAlgn val="ctr"/>
        <c:lblOffset val="100"/>
        <c:noMultiLvlLbl val="0"/>
      </c:catAx>
      <c:valAx>
        <c:axId val="4"/>
        <c:scaling>
          <c:orientation val="minMax"/>
          <c:min val="0"/>
        </c:scaling>
        <c:delete val="0"/>
        <c:axPos val="r"/>
        <c:numFmt formatCode="_(* #,##0.00_);_(* \(#,##0.00\);_(* &quot;-&quot;??_);_(@_)" sourceLinked="1"/>
        <c:majorTickMark val="out"/>
        <c:minorTickMark val="none"/>
        <c:tickLblPos val="nextTo"/>
        <c:txPr>
          <a:bodyPr/>
          <a:lstStyle/>
          <a:p>
            <a:pPr>
              <a:defRPr sz="1400" b="0" baseline="0">
                <a:latin typeface="Times New Roman" panose="02020603050405020304" pitchFamily="18" charset="0"/>
                <a:ea typeface="標楷體" pitchFamily="65" charset="-120"/>
                <a:cs typeface="Times New Roman" panose="02020603050405020304" pitchFamily="18" charset="0"/>
              </a:defRPr>
            </a:pPr>
            <a:endParaRPr lang="zh-TW"/>
          </a:p>
        </c:txPr>
        <c:crossAx val="3"/>
        <c:crosses val="max"/>
        <c:crossBetween val="between"/>
      </c:valAx>
      <c:spPr>
        <a:noFill/>
        <a:ln w="26304">
          <a:noFill/>
        </a:ln>
      </c:spPr>
    </c:plotArea>
    <c:legend>
      <c:legendPos val="r"/>
      <c:layout>
        <c:manualLayout>
          <c:xMode val="edge"/>
          <c:yMode val="edge"/>
          <c:x val="0.15487480704121212"/>
          <c:y val="2.1953896816684963E-2"/>
          <c:w val="0.68474923234390994"/>
          <c:h val="7.560137457044673E-2"/>
        </c:manualLayout>
      </c:layout>
      <c:overlay val="0"/>
      <c:spPr>
        <a:gradFill>
          <a:gsLst>
            <a:gs pos="0">
              <a:srgbClr val="FFEFD1"/>
            </a:gs>
            <a:gs pos="64999">
              <a:srgbClr val="F0EBD5"/>
            </a:gs>
            <a:gs pos="100000">
              <a:srgbClr val="D1C39F"/>
            </a:gs>
          </a:gsLst>
          <a:lin ang="5400000" scaled="0"/>
        </a:gradFill>
        <a:ln w="3522">
          <a:solidFill>
            <a:schemeClr val="tx1"/>
          </a:solidFill>
          <a:prstDash val="solid"/>
        </a:ln>
      </c:spPr>
      <c:txPr>
        <a:bodyPr/>
        <a:lstStyle/>
        <a:p>
          <a:pPr>
            <a:defRPr baseline="0">
              <a:latin typeface="+mn-lt"/>
              <a:ea typeface="標楷體" pitchFamily="65" charset="-120"/>
            </a:defRPr>
          </a:pPr>
          <a:endParaRPr lang="zh-TW"/>
        </a:p>
      </c:txPr>
    </c:legend>
    <c:plotVisOnly val="1"/>
    <c:dispBlanksAs val="zero"/>
    <c:showDLblsOverMax val="0"/>
  </c:chart>
  <c:spPr>
    <a:noFill/>
    <a:ln>
      <a:noFill/>
    </a:ln>
  </c:spPr>
  <c:txPr>
    <a:bodyPr/>
    <a:lstStyle/>
    <a:p>
      <a:pPr>
        <a:defRPr sz="1703" b="1" i="0" u="none" strike="noStrike" baseline="0">
          <a:solidFill>
            <a:schemeClr val="tx1"/>
          </a:solidFill>
          <a:latin typeface="新細明體"/>
          <a:ea typeface="新細明體"/>
          <a:cs typeface="新細明體"/>
        </a:defRPr>
      </a:pPr>
      <a:endParaRPr lang="zh-TW"/>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197DEC-D81C-4D53-9B94-4FB6A070B4B4}" type="doc">
      <dgm:prSet loTypeId="urn:microsoft.com/office/officeart/2005/8/layout/gear1" loCatId="cycle" qsTypeId="urn:microsoft.com/office/officeart/2005/8/quickstyle/simple3" qsCatId="simple" csTypeId="urn:microsoft.com/office/officeart/2005/8/colors/colorful4" csCatId="colorful" phldr="1"/>
      <dgm:spPr/>
    </dgm:pt>
    <dgm:pt modelId="{E649492A-C14F-469C-9133-965F18AAEA94}">
      <dgm:prSet phldrT="[文字]"/>
      <dgm:spPr/>
      <dgm:t>
        <a:bodyPr/>
        <a:lstStyle/>
        <a:p>
          <a:r>
            <a:rPr lang="zh-TW" altLang="en-US" dirty="0">
              <a:latin typeface="標楷體" panose="03000509000000000000" pitchFamily="65" charset="-120"/>
              <a:ea typeface="標楷體" panose="03000509000000000000" pitchFamily="65" charset="-120"/>
            </a:rPr>
            <a:t>每股股利 </a:t>
          </a:r>
          <a:r>
            <a:rPr lang="en-US" altLang="zh-TW" dirty="0">
              <a:latin typeface="標楷體" panose="03000509000000000000" pitchFamily="65" charset="-120"/>
              <a:ea typeface="標楷體" panose="03000509000000000000" pitchFamily="65" charset="-120"/>
            </a:rPr>
            <a:t>3.1</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股</a:t>
          </a:r>
          <a:endParaRPr lang="zh-TW" altLang="en-US" dirty="0"/>
        </a:p>
      </dgm:t>
    </dgm:pt>
    <dgm:pt modelId="{2DCF06A8-F0CA-41F5-805B-DCFAC60B9719}" type="parTrans" cxnId="{3F5F8033-F364-417E-A472-A2C3223F3D16}">
      <dgm:prSet/>
      <dgm:spPr/>
      <dgm:t>
        <a:bodyPr/>
        <a:lstStyle/>
        <a:p>
          <a:endParaRPr lang="zh-TW" altLang="en-US"/>
        </a:p>
      </dgm:t>
    </dgm:pt>
    <dgm:pt modelId="{C687B1FD-1F46-438A-8627-14282AC876AD}" type="sibTrans" cxnId="{3F5F8033-F364-417E-A472-A2C3223F3D16}">
      <dgm:prSet/>
      <dgm:spPr/>
      <dgm:t>
        <a:bodyPr/>
        <a:lstStyle/>
        <a:p>
          <a:endParaRPr lang="zh-TW" altLang="en-US"/>
        </a:p>
      </dgm:t>
    </dgm:pt>
    <dgm:pt modelId="{F3DD3B9D-0D1A-4160-AF66-FDECE20965F3}">
      <dgm:prSet phldrT="[文字]"/>
      <dgm:spPr/>
      <dgm:t>
        <a:bodyPr/>
        <a:lstStyle/>
        <a:p>
          <a:r>
            <a:rPr lang="zh-TW" altLang="en-US" dirty="0">
              <a:latin typeface="標楷體" panose="03000509000000000000" pitchFamily="65" charset="-120"/>
              <a:ea typeface="標楷體" panose="03000509000000000000" pitchFamily="65" charset="-120"/>
            </a:rPr>
            <a:t>配息率 </a:t>
          </a:r>
          <a:r>
            <a:rPr lang="en-US" altLang="zh-TW" dirty="0">
              <a:latin typeface="標楷體" panose="03000509000000000000" pitchFamily="65" charset="-120"/>
              <a:ea typeface="標楷體" panose="03000509000000000000" pitchFamily="65" charset="-120"/>
            </a:rPr>
            <a:t>75%</a:t>
          </a:r>
          <a:endParaRPr lang="zh-TW" altLang="en-US" dirty="0">
            <a:latin typeface="標楷體" panose="03000509000000000000" pitchFamily="65" charset="-120"/>
            <a:ea typeface="標楷體" panose="03000509000000000000" pitchFamily="65" charset="-120"/>
          </a:endParaRPr>
        </a:p>
      </dgm:t>
    </dgm:pt>
    <dgm:pt modelId="{E348CE14-041B-4809-ACFE-A59BC15BAC6A}" type="parTrans" cxnId="{BA9F97FC-1E95-4ADD-80DE-5BC670F10EF0}">
      <dgm:prSet/>
      <dgm:spPr/>
      <dgm:t>
        <a:bodyPr/>
        <a:lstStyle/>
        <a:p>
          <a:endParaRPr lang="zh-TW" altLang="en-US"/>
        </a:p>
      </dgm:t>
    </dgm:pt>
    <dgm:pt modelId="{5761080B-3A67-4017-8B01-05A99EE5350A}" type="sibTrans" cxnId="{BA9F97FC-1E95-4ADD-80DE-5BC670F10EF0}">
      <dgm:prSet/>
      <dgm:spPr/>
      <dgm:t>
        <a:bodyPr/>
        <a:lstStyle/>
        <a:p>
          <a:endParaRPr lang="zh-TW" altLang="en-US"/>
        </a:p>
      </dgm:t>
    </dgm:pt>
    <dgm:pt modelId="{220DD450-8ECE-4F9C-B309-7153011DFA9D}">
      <dgm:prSet phldrT="[文字]"/>
      <dgm:spPr/>
      <dgm:t>
        <a:bodyPr/>
        <a:lstStyle/>
        <a:p>
          <a:r>
            <a:rPr lang="zh-TW" altLang="en-US" dirty="0">
              <a:latin typeface="標楷體" panose="03000509000000000000" pitchFamily="65" charset="-120"/>
              <a:ea typeface="標楷體" panose="03000509000000000000" pitchFamily="65" charset="-120"/>
            </a:rPr>
            <a:t>殖利率 </a:t>
          </a:r>
          <a:r>
            <a:rPr lang="en-US" altLang="zh-TW" dirty="0">
              <a:latin typeface="標楷體" panose="03000509000000000000" pitchFamily="65" charset="-120"/>
              <a:ea typeface="標楷體" panose="03000509000000000000" pitchFamily="65" charset="-120"/>
            </a:rPr>
            <a:t>5.1%</a:t>
          </a:r>
          <a:endParaRPr lang="zh-TW" altLang="en-US" dirty="0"/>
        </a:p>
      </dgm:t>
    </dgm:pt>
    <dgm:pt modelId="{BE30C7C6-DAF8-45EA-A1E3-E8A23F4BE21B}" type="parTrans" cxnId="{3FDD060D-17C2-44E6-8AC1-2A13370B9811}">
      <dgm:prSet/>
      <dgm:spPr/>
      <dgm:t>
        <a:bodyPr/>
        <a:lstStyle/>
        <a:p>
          <a:endParaRPr lang="zh-TW" altLang="en-US"/>
        </a:p>
      </dgm:t>
    </dgm:pt>
    <dgm:pt modelId="{24811611-EB21-4AF8-982D-34B949ECC1F3}" type="sibTrans" cxnId="{3FDD060D-17C2-44E6-8AC1-2A13370B9811}">
      <dgm:prSet/>
      <dgm:spPr/>
      <dgm:t>
        <a:bodyPr/>
        <a:lstStyle/>
        <a:p>
          <a:endParaRPr lang="zh-TW" altLang="en-US"/>
        </a:p>
      </dgm:t>
    </dgm:pt>
    <dgm:pt modelId="{1102D748-1748-4213-9119-277175D25F49}" type="pres">
      <dgm:prSet presAssocID="{C4197DEC-D81C-4D53-9B94-4FB6A070B4B4}" presName="composite" presStyleCnt="0">
        <dgm:presLayoutVars>
          <dgm:chMax val="3"/>
          <dgm:animLvl val="lvl"/>
          <dgm:resizeHandles val="exact"/>
        </dgm:presLayoutVars>
      </dgm:prSet>
      <dgm:spPr/>
    </dgm:pt>
    <dgm:pt modelId="{2248C9F5-DAA2-4842-926D-2AD0B123425E}" type="pres">
      <dgm:prSet presAssocID="{E649492A-C14F-469C-9133-965F18AAEA94}" presName="gear1" presStyleLbl="node1" presStyleIdx="0" presStyleCnt="3">
        <dgm:presLayoutVars>
          <dgm:chMax val="1"/>
          <dgm:bulletEnabled val="1"/>
        </dgm:presLayoutVars>
      </dgm:prSet>
      <dgm:spPr/>
    </dgm:pt>
    <dgm:pt modelId="{04D52B8A-43F5-4817-A660-4251B2AD4F49}" type="pres">
      <dgm:prSet presAssocID="{E649492A-C14F-469C-9133-965F18AAEA94}" presName="gear1srcNode" presStyleLbl="node1" presStyleIdx="0" presStyleCnt="3"/>
      <dgm:spPr/>
    </dgm:pt>
    <dgm:pt modelId="{73C7FC4C-ABA5-41B2-9CE2-71D5651616B7}" type="pres">
      <dgm:prSet presAssocID="{E649492A-C14F-469C-9133-965F18AAEA94}" presName="gear1dstNode" presStyleLbl="node1" presStyleIdx="0" presStyleCnt="3"/>
      <dgm:spPr/>
    </dgm:pt>
    <dgm:pt modelId="{5F4CE552-3968-48E7-85A1-308CD3A96289}" type="pres">
      <dgm:prSet presAssocID="{F3DD3B9D-0D1A-4160-AF66-FDECE20965F3}" presName="gear2" presStyleLbl="node1" presStyleIdx="1" presStyleCnt="3">
        <dgm:presLayoutVars>
          <dgm:chMax val="1"/>
          <dgm:bulletEnabled val="1"/>
        </dgm:presLayoutVars>
      </dgm:prSet>
      <dgm:spPr/>
    </dgm:pt>
    <dgm:pt modelId="{6B66079C-541B-45BE-BF8E-0CC5FA1096F8}" type="pres">
      <dgm:prSet presAssocID="{F3DD3B9D-0D1A-4160-AF66-FDECE20965F3}" presName="gear2srcNode" presStyleLbl="node1" presStyleIdx="1" presStyleCnt="3"/>
      <dgm:spPr/>
    </dgm:pt>
    <dgm:pt modelId="{4D6EEDE9-66B2-447D-A8C0-DE8073535861}" type="pres">
      <dgm:prSet presAssocID="{F3DD3B9D-0D1A-4160-AF66-FDECE20965F3}" presName="gear2dstNode" presStyleLbl="node1" presStyleIdx="1" presStyleCnt="3"/>
      <dgm:spPr/>
    </dgm:pt>
    <dgm:pt modelId="{5F757E91-D74F-4B20-85B3-6129870CCB5F}" type="pres">
      <dgm:prSet presAssocID="{220DD450-8ECE-4F9C-B309-7153011DFA9D}" presName="gear3" presStyleLbl="node1" presStyleIdx="2" presStyleCnt="3"/>
      <dgm:spPr/>
    </dgm:pt>
    <dgm:pt modelId="{D1DCDEA6-A1A9-459B-9D32-9A8375C2F148}" type="pres">
      <dgm:prSet presAssocID="{220DD450-8ECE-4F9C-B309-7153011DFA9D}" presName="gear3tx" presStyleLbl="node1" presStyleIdx="2" presStyleCnt="3">
        <dgm:presLayoutVars>
          <dgm:chMax val="1"/>
          <dgm:bulletEnabled val="1"/>
        </dgm:presLayoutVars>
      </dgm:prSet>
      <dgm:spPr/>
    </dgm:pt>
    <dgm:pt modelId="{79CBDACE-7FC0-4BE9-9CA3-E369C1B4370C}" type="pres">
      <dgm:prSet presAssocID="{220DD450-8ECE-4F9C-B309-7153011DFA9D}" presName="gear3srcNode" presStyleLbl="node1" presStyleIdx="2" presStyleCnt="3"/>
      <dgm:spPr/>
    </dgm:pt>
    <dgm:pt modelId="{B1EE9313-A791-42D3-BC2F-82314057170C}" type="pres">
      <dgm:prSet presAssocID="{220DD450-8ECE-4F9C-B309-7153011DFA9D}" presName="gear3dstNode" presStyleLbl="node1" presStyleIdx="2" presStyleCnt="3"/>
      <dgm:spPr/>
    </dgm:pt>
    <dgm:pt modelId="{038DF40E-3595-45FD-B040-F883601E57B4}" type="pres">
      <dgm:prSet presAssocID="{C687B1FD-1F46-438A-8627-14282AC876AD}" presName="connector1" presStyleLbl="sibTrans2D1" presStyleIdx="0" presStyleCnt="3"/>
      <dgm:spPr/>
    </dgm:pt>
    <dgm:pt modelId="{BFA45A30-3D7C-4D17-9E1B-D30FF2C92BD6}" type="pres">
      <dgm:prSet presAssocID="{5761080B-3A67-4017-8B01-05A99EE5350A}" presName="connector2" presStyleLbl="sibTrans2D1" presStyleIdx="1" presStyleCnt="3"/>
      <dgm:spPr/>
    </dgm:pt>
    <dgm:pt modelId="{5C4BB435-2A55-4EC7-BF4C-A2A781C8CF69}" type="pres">
      <dgm:prSet presAssocID="{24811611-EB21-4AF8-982D-34B949ECC1F3}" presName="connector3" presStyleLbl="sibTrans2D1" presStyleIdx="2" presStyleCnt="3"/>
      <dgm:spPr/>
    </dgm:pt>
  </dgm:ptLst>
  <dgm:cxnLst>
    <dgm:cxn modelId="{E2DADD07-4661-4AA7-8C9D-7BF59991BCDE}" type="presOf" srcId="{C4197DEC-D81C-4D53-9B94-4FB6A070B4B4}" destId="{1102D748-1748-4213-9119-277175D25F49}" srcOrd="0" destOrd="0" presId="urn:microsoft.com/office/officeart/2005/8/layout/gear1"/>
    <dgm:cxn modelId="{3FDD060D-17C2-44E6-8AC1-2A13370B9811}" srcId="{C4197DEC-D81C-4D53-9B94-4FB6A070B4B4}" destId="{220DD450-8ECE-4F9C-B309-7153011DFA9D}" srcOrd="2" destOrd="0" parTransId="{BE30C7C6-DAF8-45EA-A1E3-E8A23F4BE21B}" sibTransId="{24811611-EB21-4AF8-982D-34B949ECC1F3}"/>
    <dgm:cxn modelId="{B7CE950D-C853-41DF-9243-EB6EC3A6453D}" type="presOf" srcId="{F3DD3B9D-0D1A-4160-AF66-FDECE20965F3}" destId="{6B66079C-541B-45BE-BF8E-0CC5FA1096F8}" srcOrd="1" destOrd="0" presId="urn:microsoft.com/office/officeart/2005/8/layout/gear1"/>
    <dgm:cxn modelId="{DC7C3719-34A6-40BF-88FC-6C5B5BA3E21E}" type="presOf" srcId="{220DD450-8ECE-4F9C-B309-7153011DFA9D}" destId="{79CBDACE-7FC0-4BE9-9CA3-E369C1B4370C}" srcOrd="2" destOrd="0" presId="urn:microsoft.com/office/officeart/2005/8/layout/gear1"/>
    <dgm:cxn modelId="{3F5F8033-F364-417E-A472-A2C3223F3D16}" srcId="{C4197DEC-D81C-4D53-9B94-4FB6A070B4B4}" destId="{E649492A-C14F-469C-9133-965F18AAEA94}" srcOrd="0" destOrd="0" parTransId="{2DCF06A8-F0CA-41F5-805B-DCFAC60B9719}" sibTransId="{C687B1FD-1F46-438A-8627-14282AC876AD}"/>
    <dgm:cxn modelId="{475DF339-648D-472C-BF2C-5A90CB1A6DFA}" type="presOf" srcId="{5761080B-3A67-4017-8B01-05A99EE5350A}" destId="{BFA45A30-3D7C-4D17-9E1B-D30FF2C92BD6}" srcOrd="0" destOrd="0" presId="urn:microsoft.com/office/officeart/2005/8/layout/gear1"/>
    <dgm:cxn modelId="{903A3763-B2DB-4BE6-A3A7-85FF1F981973}" type="presOf" srcId="{F3DD3B9D-0D1A-4160-AF66-FDECE20965F3}" destId="{5F4CE552-3968-48E7-85A1-308CD3A96289}" srcOrd="0" destOrd="0" presId="urn:microsoft.com/office/officeart/2005/8/layout/gear1"/>
    <dgm:cxn modelId="{4B507C68-4EA9-4DE2-A010-7C9279F374E4}" type="presOf" srcId="{E649492A-C14F-469C-9133-965F18AAEA94}" destId="{04D52B8A-43F5-4817-A660-4251B2AD4F49}" srcOrd="1" destOrd="0" presId="urn:microsoft.com/office/officeart/2005/8/layout/gear1"/>
    <dgm:cxn modelId="{4258976A-87F7-4102-8588-8913ABF22C32}" type="presOf" srcId="{220DD450-8ECE-4F9C-B309-7153011DFA9D}" destId="{5F757E91-D74F-4B20-85B3-6129870CCB5F}" srcOrd="0" destOrd="0" presId="urn:microsoft.com/office/officeart/2005/8/layout/gear1"/>
    <dgm:cxn modelId="{98C5B251-D22F-4E5B-8C34-E1607DA379A9}" type="presOf" srcId="{C687B1FD-1F46-438A-8627-14282AC876AD}" destId="{038DF40E-3595-45FD-B040-F883601E57B4}" srcOrd="0" destOrd="0" presId="urn:microsoft.com/office/officeart/2005/8/layout/gear1"/>
    <dgm:cxn modelId="{9E1A1953-AFB2-4170-8C25-F3C6E06307F8}" type="presOf" srcId="{E649492A-C14F-469C-9133-965F18AAEA94}" destId="{2248C9F5-DAA2-4842-926D-2AD0B123425E}" srcOrd="0" destOrd="0" presId="urn:microsoft.com/office/officeart/2005/8/layout/gear1"/>
    <dgm:cxn modelId="{3384B77C-E4E3-4759-ADBC-9C0DEC7F48AA}" type="presOf" srcId="{F3DD3B9D-0D1A-4160-AF66-FDECE20965F3}" destId="{4D6EEDE9-66B2-447D-A8C0-DE8073535861}" srcOrd="2" destOrd="0" presId="urn:microsoft.com/office/officeart/2005/8/layout/gear1"/>
    <dgm:cxn modelId="{917B4B99-CD14-46A5-B964-5D9481C33BBB}" type="presOf" srcId="{E649492A-C14F-469C-9133-965F18AAEA94}" destId="{73C7FC4C-ABA5-41B2-9CE2-71D5651616B7}" srcOrd="2" destOrd="0" presId="urn:microsoft.com/office/officeart/2005/8/layout/gear1"/>
    <dgm:cxn modelId="{E708D4B6-86AE-40B4-8174-77FA5A0A9AA8}" type="presOf" srcId="{24811611-EB21-4AF8-982D-34B949ECC1F3}" destId="{5C4BB435-2A55-4EC7-BF4C-A2A781C8CF69}" srcOrd="0" destOrd="0" presId="urn:microsoft.com/office/officeart/2005/8/layout/gear1"/>
    <dgm:cxn modelId="{C67946DC-C7E8-409A-98F8-BF3436826D31}" type="presOf" srcId="{220DD450-8ECE-4F9C-B309-7153011DFA9D}" destId="{B1EE9313-A791-42D3-BC2F-82314057170C}" srcOrd="3" destOrd="0" presId="urn:microsoft.com/office/officeart/2005/8/layout/gear1"/>
    <dgm:cxn modelId="{4DE87CEB-75EA-448C-ACC2-41EF17576B10}" type="presOf" srcId="{220DD450-8ECE-4F9C-B309-7153011DFA9D}" destId="{D1DCDEA6-A1A9-459B-9D32-9A8375C2F148}" srcOrd="1" destOrd="0" presId="urn:microsoft.com/office/officeart/2005/8/layout/gear1"/>
    <dgm:cxn modelId="{BA9F97FC-1E95-4ADD-80DE-5BC670F10EF0}" srcId="{C4197DEC-D81C-4D53-9B94-4FB6A070B4B4}" destId="{F3DD3B9D-0D1A-4160-AF66-FDECE20965F3}" srcOrd="1" destOrd="0" parTransId="{E348CE14-041B-4809-ACFE-A59BC15BAC6A}" sibTransId="{5761080B-3A67-4017-8B01-05A99EE5350A}"/>
    <dgm:cxn modelId="{BA47E745-61D1-483C-A5CB-388F724B3CA9}" type="presParOf" srcId="{1102D748-1748-4213-9119-277175D25F49}" destId="{2248C9F5-DAA2-4842-926D-2AD0B123425E}" srcOrd="0" destOrd="0" presId="urn:microsoft.com/office/officeart/2005/8/layout/gear1"/>
    <dgm:cxn modelId="{858A3CDF-51E7-4782-8112-AD7D40BFF46E}" type="presParOf" srcId="{1102D748-1748-4213-9119-277175D25F49}" destId="{04D52B8A-43F5-4817-A660-4251B2AD4F49}" srcOrd="1" destOrd="0" presId="urn:microsoft.com/office/officeart/2005/8/layout/gear1"/>
    <dgm:cxn modelId="{7B1A8B83-7ADA-48EF-BA8E-2510AE9D8CD6}" type="presParOf" srcId="{1102D748-1748-4213-9119-277175D25F49}" destId="{73C7FC4C-ABA5-41B2-9CE2-71D5651616B7}" srcOrd="2" destOrd="0" presId="urn:microsoft.com/office/officeart/2005/8/layout/gear1"/>
    <dgm:cxn modelId="{CBE48221-EC12-4FD2-92F0-BC4AE567ECB5}" type="presParOf" srcId="{1102D748-1748-4213-9119-277175D25F49}" destId="{5F4CE552-3968-48E7-85A1-308CD3A96289}" srcOrd="3" destOrd="0" presId="urn:microsoft.com/office/officeart/2005/8/layout/gear1"/>
    <dgm:cxn modelId="{0F715A2F-EE9E-4070-A2B4-79AD14F34FE2}" type="presParOf" srcId="{1102D748-1748-4213-9119-277175D25F49}" destId="{6B66079C-541B-45BE-BF8E-0CC5FA1096F8}" srcOrd="4" destOrd="0" presId="urn:microsoft.com/office/officeart/2005/8/layout/gear1"/>
    <dgm:cxn modelId="{201EB07E-4F09-43D2-A4A9-D6B712A99FB6}" type="presParOf" srcId="{1102D748-1748-4213-9119-277175D25F49}" destId="{4D6EEDE9-66B2-447D-A8C0-DE8073535861}" srcOrd="5" destOrd="0" presId="urn:microsoft.com/office/officeart/2005/8/layout/gear1"/>
    <dgm:cxn modelId="{1E0FF870-6AA0-4CD2-8FAC-93A1EEBFAE31}" type="presParOf" srcId="{1102D748-1748-4213-9119-277175D25F49}" destId="{5F757E91-D74F-4B20-85B3-6129870CCB5F}" srcOrd="6" destOrd="0" presId="urn:microsoft.com/office/officeart/2005/8/layout/gear1"/>
    <dgm:cxn modelId="{87B556D7-75D5-4BB9-A063-C75AD876BB9E}" type="presParOf" srcId="{1102D748-1748-4213-9119-277175D25F49}" destId="{D1DCDEA6-A1A9-459B-9D32-9A8375C2F148}" srcOrd="7" destOrd="0" presId="urn:microsoft.com/office/officeart/2005/8/layout/gear1"/>
    <dgm:cxn modelId="{C0ECF66B-D365-4829-A41A-446BEB2E037B}" type="presParOf" srcId="{1102D748-1748-4213-9119-277175D25F49}" destId="{79CBDACE-7FC0-4BE9-9CA3-E369C1B4370C}" srcOrd="8" destOrd="0" presId="urn:microsoft.com/office/officeart/2005/8/layout/gear1"/>
    <dgm:cxn modelId="{B215C2E6-371C-4111-85F8-16DDADA43441}" type="presParOf" srcId="{1102D748-1748-4213-9119-277175D25F49}" destId="{B1EE9313-A791-42D3-BC2F-82314057170C}" srcOrd="9" destOrd="0" presId="urn:microsoft.com/office/officeart/2005/8/layout/gear1"/>
    <dgm:cxn modelId="{C0C67CB8-14C0-417E-A2CC-8F2F2C407E73}" type="presParOf" srcId="{1102D748-1748-4213-9119-277175D25F49}" destId="{038DF40E-3595-45FD-B040-F883601E57B4}" srcOrd="10" destOrd="0" presId="urn:microsoft.com/office/officeart/2005/8/layout/gear1"/>
    <dgm:cxn modelId="{B9120E1E-D65C-430A-9FD3-134C99440347}" type="presParOf" srcId="{1102D748-1748-4213-9119-277175D25F49}" destId="{BFA45A30-3D7C-4D17-9E1B-D30FF2C92BD6}" srcOrd="11" destOrd="0" presId="urn:microsoft.com/office/officeart/2005/8/layout/gear1"/>
    <dgm:cxn modelId="{8AFF846E-13B7-408F-9556-E5D3717CF62B}" type="presParOf" srcId="{1102D748-1748-4213-9119-277175D25F49}" destId="{5C4BB435-2A55-4EC7-BF4C-A2A781C8CF69}"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8C9F5-DAA2-4842-926D-2AD0B123425E}">
      <dsp:nvSpPr>
        <dsp:cNvPr id="0" name=""/>
        <dsp:cNvSpPr/>
      </dsp:nvSpPr>
      <dsp:spPr>
        <a:xfrm>
          <a:off x="3204606" y="2184287"/>
          <a:ext cx="2669685" cy="2669685"/>
        </a:xfrm>
        <a:prstGeom prst="gear9">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zh-TW" altLang="en-US" sz="2300" kern="1200" dirty="0">
              <a:latin typeface="標楷體" panose="03000509000000000000" pitchFamily="65" charset="-120"/>
              <a:ea typeface="標楷體" panose="03000509000000000000" pitchFamily="65" charset="-120"/>
            </a:rPr>
            <a:t>每股股利 </a:t>
          </a:r>
          <a:r>
            <a:rPr lang="en-US" altLang="zh-TW" sz="2300" kern="1200" dirty="0">
              <a:latin typeface="標楷體" panose="03000509000000000000" pitchFamily="65" charset="-120"/>
              <a:ea typeface="標楷體" panose="03000509000000000000" pitchFamily="65" charset="-120"/>
            </a:rPr>
            <a:t>3.1</a:t>
          </a:r>
          <a:r>
            <a:rPr lang="zh-TW" altLang="en-US" sz="2300" kern="1200" dirty="0">
              <a:latin typeface="標楷體" panose="03000509000000000000" pitchFamily="65" charset="-120"/>
              <a:ea typeface="標楷體" panose="03000509000000000000" pitchFamily="65" charset="-120"/>
            </a:rPr>
            <a:t>元</a:t>
          </a:r>
          <a:r>
            <a:rPr lang="en-US" altLang="zh-TW" sz="2300" kern="1200" dirty="0">
              <a:latin typeface="標楷體" panose="03000509000000000000" pitchFamily="65" charset="-120"/>
              <a:ea typeface="標楷體" panose="03000509000000000000" pitchFamily="65" charset="-120"/>
            </a:rPr>
            <a:t>/</a:t>
          </a:r>
          <a:r>
            <a:rPr lang="zh-TW" altLang="en-US" sz="2300" kern="1200" dirty="0">
              <a:latin typeface="標楷體" panose="03000509000000000000" pitchFamily="65" charset="-120"/>
              <a:ea typeface="標楷體" panose="03000509000000000000" pitchFamily="65" charset="-120"/>
            </a:rPr>
            <a:t>股</a:t>
          </a:r>
          <a:endParaRPr lang="zh-TW" altLang="en-US" sz="2300" kern="1200" dirty="0"/>
        </a:p>
      </dsp:txBody>
      <dsp:txXfrm>
        <a:off x="3741331" y="2809648"/>
        <a:ext cx="1596235" cy="1372273"/>
      </dsp:txXfrm>
    </dsp:sp>
    <dsp:sp modelId="{5F4CE552-3968-48E7-85A1-308CD3A96289}">
      <dsp:nvSpPr>
        <dsp:cNvPr id="0" name=""/>
        <dsp:cNvSpPr/>
      </dsp:nvSpPr>
      <dsp:spPr>
        <a:xfrm>
          <a:off x="1651335" y="1553271"/>
          <a:ext cx="1941589" cy="1941589"/>
        </a:xfrm>
        <a:prstGeom prst="gear6">
          <a:avLst/>
        </a:prstGeom>
        <a:gradFill rotWithShape="0">
          <a:gsLst>
            <a:gs pos="0">
              <a:schemeClr val="accent4">
                <a:hueOff val="4900445"/>
                <a:satOff val="-20388"/>
                <a:lumOff val="4804"/>
                <a:alphaOff val="0"/>
                <a:lumMod val="110000"/>
                <a:satMod val="105000"/>
                <a:tint val="67000"/>
              </a:schemeClr>
            </a:gs>
            <a:gs pos="50000">
              <a:schemeClr val="accent4">
                <a:hueOff val="4900445"/>
                <a:satOff val="-20388"/>
                <a:lumOff val="4804"/>
                <a:alphaOff val="0"/>
                <a:lumMod val="105000"/>
                <a:satMod val="103000"/>
                <a:tint val="73000"/>
              </a:schemeClr>
            </a:gs>
            <a:gs pos="100000">
              <a:schemeClr val="accent4">
                <a:hueOff val="4900445"/>
                <a:satOff val="-20388"/>
                <a:lumOff val="480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zh-TW" altLang="en-US" sz="2300" kern="1200" dirty="0">
              <a:latin typeface="標楷體" panose="03000509000000000000" pitchFamily="65" charset="-120"/>
              <a:ea typeface="標楷體" panose="03000509000000000000" pitchFamily="65" charset="-120"/>
            </a:rPr>
            <a:t>配息率 </a:t>
          </a:r>
          <a:r>
            <a:rPr lang="en-US" altLang="zh-TW" sz="2300" kern="1200" dirty="0">
              <a:latin typeface="標楷體" panose="03000509000000000000" pitchFamily="65" charset="-120"/>
              <a:ea typeface="標楷體" panose="03000509000000000000" pitchFamily="65" charset="-120"/>
            </a:rPr>
            <a:t>75%</a:t>
          </a:r>
          <a:endParaRPr lang="zh-TW" altLang="en-US" sz="2300" kern="1200" dirty="0">
            <a:latin typeface="標楷體" panose="03000509000000000000" pitchFamily="65" charset="-120"/>
            <a:ea typeface="標楷體" panose="03000509000000000000" pitchFamily="65" charset="-120"/>
          </a:endParaRPr>
        </a:p>
      </dsp:txBody>
      <dsp:txXfrm>
        <a:off x="2140136" y="2045026"/>
        <a:ext cx="963987" cy="958079"/>
      </dsp:txXfrm>
    </dsp:sp>
    <dsp:sp modelId="{5F757E91-D74F-4B20-85B3-6129870CCB5F}">
      <dsp:nvSpPr>
        <dsp:cNvPr id="0" name=""/>
        <dsp:cNvSpPr/>
      </dsp:nvSpPr>
      <dsp:spPr>
        <a:xfrm rot="20700000">
          <a:off x="2738823" y="213772"/>
          <a:ext cx="1902361" cy="1902361"/>
        </a:xfrm>
        <a:prstGeom prst="gear6">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zh-TW" altLang="en-US" sz="2300" kern="1200" dirty="0">
              <a:latin typeface="標楷體" panose="03000509000000000000" pitchFamily="65" charset="-120"/>
              <a:ea typeface="標楷體" panose="03000509000000000000" pitchFamily="65" charset="-120"/>
            </a:rPr>
            <a:t>殖利率 </a:t>
          </a:r>
          <a:r>
            <a:rPr lang="en-US" altLang="zh-TW" sz="2300" kern="1200" dirty="0">
              <a:latin typeface="標楷體" panose="03000509000000000000" pitchFamily="65" charset="-120"/>
              <a:ea typeface="標楷體" panose="03000509000000000000" pitchFamily="65" charset="-120"/>
            </a:rPr>
            <a:t>5.1%</a:t>
          </a:r>
          <a:endParaRPr lang="zh-TW" altLang="en-US" sz="2300" kern="1200" dirty="0"/>
        </a:p>
      </dsp:txBody>
      <dsp:txXfrm rot="-20700000">
        <a:off x="3156067" y="631016"/>
        <a:ext cx="1067874" cy="1067874"/>
      </dsp:txXfrm>
    </dsp:sp>
    <dsp:sp modelId="{038DF40E-3595-45FD-B040-F883601E57B4}">
      <dsp:nvSpPr>
        <dsp:cNvPr id="0" name=""/>
        <dsp:cNvSpPr/>
      </dsp:nvSpPr>
      <dsp:spPr>
        <a:xfrm>
          <a:off x="3006633" y="1777268"/>
          <a:ext cx="3417196" cy="3417196"/>
        </a:xfrm>
        <a:prstGeom prst="circularArrow">
          <a:avLst>
            <a:gd name="adj1" fmla="val 4687"/>
            <a:gd name="adj2" fmla="val 299029"/>
            <a:gd name="adj3" fmla="val 2529946"/>
            <a:gd name="adj4" fmla="val 15831905"/>
            <a:gd name="adj5" fmla="val 5469"/>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BFA45A30-3D7C-4D17-9E1B-D30FF2C92BD6}">
      <dsp:nvSpPr>
        <dsp:cNvPr id="0" name=""/>
        <dsp:cNvSpPr/>
      </dsp:nvSpPr>
      <dsp:spPr>
        <a:xfrm>
          <a:off x="1307483" y="1120840"/>
          <a:ext cx="2482807" cy="2482807"/>
        </a:xfrm>
        <a:prstGeom prst="leftCircularArrow">
          <a:avLst>
            <a:gd name="adj1" fmla="val 6452"/>
            <a:gd name="adj2" fmla="val 429999"/>
            <a:gd name="adj3" fmla="val 10489124"/>
            <a:gd name="adj4" fmla="val 14837806"/>
            <a:gd name="adj5" fmla="val 7527"/>
          </a:avLst>
        </a:prstGeom>
        <a:gradFill rotWithShape="0">
          <a:gsLst>
            <a:gs pos="0">
              <a:schemeClr val="accent4">
                <a:hueOff val="4900445"/>
                <a:satOff val="-20388"/>
                <a:lumOff val="4804"/>
                <a:alphaOff val="0"/>
                <a:lumMod val="110000"/>
                <a:satMod val="105000"/>
                <a:tint val="67000"/>
              </a:schemeClr>
            </a:gs>
            <a:gs pos="50000">
              <a:schemeClr val="accent4">
                <a:hueOff val="4900445"/>
                <a:satOff val="-20388"/>
                <a:lumOff val="4804"/>
                <a:alphaOff val="0"/>
                <a:lumMod val="105000"/>
                <a:satMod val="103000"/>
                <a:tint val="73000"/>
              </a:schemeClr>
            </a:gs>
            <a:gs pos="100000">
              <a:schemeClr val="accent4">
                <a:hueOff val="4900445"/>
                <a:satOff val="-20388"/>
                <a:lumOff val="4804"/>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C4BB435-2A55-4EC7-BF4C-A2A781C8CF69}">
      <dsp:nvSpPr>
        <dsp:cNvPr id="0" name=""/>
        <dsp:cNvSpPr/>
      </dsp:nvSpPr>
      <dsp:spPr>
        <a:xfrm>
          <a:off x="2298787" y="-205746"/>
          <a:ext cx="2676966" cy="2676966"/>
        </a:xfrm>
        <a:prstGeom prst="circularArrow">
          <a:avLst>
            <a:gd name="adj1" fmla="val 5984"/>
            <a:gd name="adj2" fmla="val 394124"/>
            <a:gd name="adj3" fmla="val 13313824"/>
            <a:gd name="adj4" fmla="val 10508221"/>
            <a:gd name="adj5" fmla="val 6981"/>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1BA6FA5-70FF-F059-8323-E737E2C76277}"/>
              </a:ext>
            </a:extLst>
          </p:cNvPr>
          <p:cNvSpPr>
            <a:spLocks noGrp="1" noChangeArrowheads="1"/>
          </p:cNvSpPr>
          <p:nvPr>
            <p:ph type="hdr" sz="quarter"/>
          </p:nvPr>
        </p:nvSpPr>
        <p:spPr bwMode="auto">
          <a:xfrm>
            <a:off x="0" y="0"/>
            <a:ext cx="4310063" cy="339725"/>
          </a:xfrm>
          <a:prstGeom prst="rect">
            <a:avLst/>
          </a:prstGeom>
          <a:noFill/>
          <a:ln w="9525">
            <a:noFill/>
            <a:miter lim="800000"/>
            <a:headEnd/>
            <a:tailEnd/>
          </a:ln>
          <a:effectLst/>
        </p:spPr>
        <p:txBody>
          <a:bodyPr vert="horz" wrap="square" lIns="91567" tIns="45783" rIns="91567" bIns="45783" numCol="1" anchor="t" anchorCtr="0" compatLnSpc="1">
            <a:prstTxWarp prst="textNoShape">
              <a:avLst/>
            </a:prstTxWarp>
          </a:bodyPr>
          <a:lstStyle>
            <a:lvl1pPr defTabSz="915883" eaLnBrk="1" fontAlgn="auto" hangingPunct="1">
              <a:spcBef>
                <a:spcPct val="0"/>
              </a:spcBef>
              <a:spcAft>
                <a:spcPts val="0"/>
              </a:spcAft>
              <a:defRPr sz="1200" b="0">
                <a:solidFill>
                  <a:schemeClr val="tx1"/>
                </a:solidFill>
                <a:latin typeface="+mn-lt"/>
                <a:ea typeface="+mn-ea"/>
              </a:defRPr>
            </a:lvl1pPr>
          </a:lstStyle>
          <a:p>
            <a:pPr>
              <a:defRPr/>
            </a:pPr>
            <a:endParaRPr lang="en-US" altLang="zh-TW"/>
          </a:p>
        </p:txBody>
      </p:sp>
      <p:sp>
        <p:nvSpPr>
          <p:cNvPr id="3075" name="Rectangle 3">
            <a:extLst>
              <a:ext uri="{FF2B5EF4-FFF2-40B4-BE49-F238E27FC236}">
                <a16:creationId xmlns:a16="http://schemas.microsoft.com/office/drawing/2014/main" id="{AEA58966-80B4-159F-D401-9E3C5E6B8DCD}"/>
              </a:ext>
            </a:extLst>
          </p:cNvPr>
          <p:cNvSpPr>
            <a:spLocks noGrp="1" noChangeArrowheads="1"/>
          </p:cNvSpPr>
          <p:nvPr>
            <p:ph type="dt" sz="quarter" idx="1"/>
          </p:nvPr>
        </p:nvSpPr>
        <p:spPr bwMode="auto">
          <a:xfrm>
            <a:off x="5629275" y="0"/>
            <a:ext cx="4310063" cy="339725"/>
          </a:xfrm>
          <a:prstGeom prst="rect">
            <a:avLst/>
          </a:prstGeom>
          <a:noFill/>
          <a:ln w="9525">
            <a:noFill/>
            <a:miter lim="800000"/>
            <a:headEnd/>
            <a:tailEnd/>
          </a:ln>
          <a:effectLst/>
        </p:spPr>
        <p:txBody>
          <a:bodyPr vert="horz" wrap="square" lIns="91567" tIns="45783" rIns="91567" bIns="45783" numCol="1" anchor="t" anchorCtr="0" compatLnSpc="1">
            <a:prstTxWarp prst="textNoShape">
              <a:avLst/>
            </a:prstTxWarp>
          </a:bodyPr>
          <a:lstStyle>
            <a:lvl1pPr algn="r" defTabSz="915883" eaLnBrk="1" fontAlgn="auto" hangingPunct="1">
              <a:spcBef>
                <a:spcPct val="0"/>
              </a:spcBef>
              <a:spcAft>
                <a:spcPts val="0"/>
              </a:spcAft>
              <a:defRPr sz="1200" b="0">
                <a:solidFill>
                  <a:schemeClr val="tx1"/>
                </a:solidFill>
                <a:latin typeface="+mn-lt"/>
                <a:ea typeface="+mn-ea"/>
              </a:defRPr>
            </a:lvl1pPr>
          </a:lstStyle>
          <a:p>
            <a:pPr>
              <a:defRPr/>
            </a:pPr>
            <a:endParaRPr lang="en-US" altLang="zh-TW"/>
          </a:p>
        </p:txBody>
      </p:sp>
      <p:sp>
        <p:nvSpPr>
          <p:cNvPr id="3076" name="Rectangle 4">
            <a:extLst>
              <a:ext uri="{FF2B5EF4-FFF2-40B4-BE49-F238E27FC236}">
                <a16:creationId xmlns:a16="http://schemas.microsoft.com/office/drawing/2014/main" id="{E3730C09-8456-3596-374F-C616C86BE72B}"/>
              </a:ext>
            </a:extLst>
          </p:cNvPr>
          <p:cNvSpPr>
            <a:spLocks noGrp="1" noChangeArrowheads="1"/>
          </p:cNvSpPr>
          <p:nvPr>
            <p:ph type="ftr" sz="quarter" idx="2"/>
          </p:nvPr>
        </p:nvSpPr>
        <p:spPr bwMode="auto">
          <a:xfrm>
            <a:off x="0" y="6467475"/>
            <a:ext cx="4310063" cy="339725"/>
          </a:xfrm>
          <a:prstGeom prst="rect">
            <a:avLst/>
          </a:prstGeom>
          <a:noFill/>
          <a:ln w="9525">
            <a:noFill/>
            <a:miter lim="800000"/>
            <a:headEnd/>
            <a:tailEnd/>
          </a:ln>
          <a:effectLst/>
        </p:spPr>
        <p:txBody>
          <a:bodyPr vert="horz" wrap="square" lIns="91567" tIns="45783" rIns="91567" bIns="45783" numCol="1" anchor="b" anchorCtr="0" compatLnSpc="1">
            <a:prstTxWarp prst="textNoShape">
              <a:avLst/>
            </a:prstTxWarp>
          </a:bodyPr>
          <a:lstStyle>
            <a:lvl1pPr defTabSz="915883" eaLnBrk="1" fontAlgn="auto" hangingPunct="1">
              <a:spcBef>
                <a:spcPct val="0"/>
              </a:spcBef>
              <a:spcAft>
                <a:spcPts val="0"/>
              </a:spcAft>
              <a:defRPr sz="1200" b="0">
                <a:solidFill>
                  <a:schemeClr val="tx1"/>
                </a:solidFill>
                <a:latin typeface="+mn-lt"/>
                <a:ea typeface="+mn-ea"/>
              </a:defRPr>
            </a:lvl1pPr>
          </a:lstStyle>
          <a:p>
            <a:pPr>
              <a:defRPr/>
            </a:pPr>
            <a:endParaRPr lang="en-US" altLang="zh-TW"/>
          </a:p>
        </p:txBody>
      </p:sp>
      <p:sp>
        <p:nvSpPr>
          <p:cNvPr id="3077" name="Rectangle 5">
            <a:extLst>
              <a:ext uri="{FF2B5EF4-FFF2-40B4-BE49-F238E27FC236}">
                <a16:creationId xmlns:a16="http://schemas.microsoft.com/office/drawing/2014/main" id="{8714BA17-4B92-43B1-1665-FEA8A80C0EC6}"/>
              </a:ext>
            </a:extLst>
          </p:cNvPr>
          <p:cNvSpPr>
            <a:spLocks noGrp="1" noChangeArrowheads="1"/>
          </p:cNvSpPr>
          <p:nvPr>
            <p:ph type="sldNum" sz="quarter" idx="3"/>
          </p:nvPr>
        </p:nvSpPr>
        <p:spPr bwMode="auto">
          <a:xfrm>
            <a:off x="5629275" y="6467475"/>
            <a:ext cx="4310063" cy="339725"/>
          </a:xfrm>
          <a:prstGeom prst="rect">
            <a:avLst/>
          </a:prstGeom>
          <a:noFill/>
          <a:ln w="9525">
            <a:noFill/>
            <a:miter lim="800000"/>
            <a:headEnd/>
            <a:tailEnd/>
          </a:ln>
          <a:effectLst/>
        </p:spPr>
        <p:txBody>
          <a:bodyPr vert="horz" wrap="square" lIns="91567" tIns="45783" rIns="91567" bIns="45783" numCol="1" anchor="b" anchorCtr="0" compatLnSpc="1">
            <a:prstTxWarp prst="textNoShape">
              <a:avLst/>
            </a:prstTxWarp>
          </a:bodyPr>
          <a:lstStyle>
            <a:lvl1pPr algn="r" eaLnBrk="1" fontAlgn="auto" hangingPunct="1">
              <a:spcBef>
                <a:spcPts val="0"/>
              </a:spcBef>
              <a:spcAft>
                <a:spcPts val="0"/>
              </a:spcAft>
              <a:defRPr sz="1200" b="0">
                <a:solidFill>
                  <a:schemeClr val="tx1"/>
                </a:solidFill>
                <a:latin typeface="+mn-lt"/>
                <a:ea typeface="+mn-ea"/>
              </a:defRPr>
            </a:lvl1pPr>
          </a:lstStyle>
          <a:p>
            <a:pPr>
              <a:defRPr/>
            </a:pPr>
            <a:fld id="{8592A059-6AB6-4F6F-9F1B-220292CA5CFB}" type="slidenum">
              <a:rPr lang="zh-TW" altLang="en-US"/>
              <a:pPr>
                <a:defRPr/>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C5AB152-0626-A346-AF59-636930934609}"/>
              </a:ext>
            </a:extLst>
          </p:cNvPr>
          <p:cNvSpPr>
            <a:spLocks noGrp="1" noChangeArrowheads="1"/>
          </p:cNvSpPr>
          <p:nvPr>
            <p:ph type="hdr" sz="quarter"/>
          </p:nvPr>
        </p:nvSpPr>
        <p:spPr bwMode="auto">
          <a:xfrm>
            <a:off x="0" y="0"/>
            <a:ext cx="4310063" cy="339725"/>
          </a:xfrm>
          <a:prstGeom prst="rect">
            <a:avLst/>
          </a:prstGeom>
          <a:noFill/>
          <a:ln w="9525">
            <a:noFill/>
            <a:miter lim="800000"/>
            <a:headEnd/>
            <a:tailEnd/>
          </a:ln>
          <a:effectLst/>
        </p:spPr>
        <p:txBody>
          <a:bodyPr vert="horz" wrap="square" lIns="91567" tIns="45783" rIns="91567" bIns="45783" numCol="1" anchor="t" anchorCtr="0" compatLnSpc="1">
            <a:prstTxWarp prst="textNoShape">
              <a:avLst/>
            </a:prstTxWarp>
          </a:bodyPr>
          <a:lstStyle>
            <a:lvl1pPr defTabSz="915883" eaLnBrk="1" fontAlgn="auto" hangingPunct="1">
              <a:spcBef>
                <a:spcPct val="0"/>
              </a:spcBef>
              <a:spcAft>
                <a:spcPts val="0"/>
              </a:spcAft>
              <a:defRPr sz="1200" b="0">
                <a:solidFill>
                  <a:schemeClr val="tx1"/>
                </a:solidFill>
                <a:latin typeface="+mn-lt"/>
                <a:ea typeface="+mn-ea"/>
              </a:defRPr>
            </a:lvl1pPr>
          </a:lstStyle>
          <a:p>
            <a:pPr>
              <a:defRPr/>
            </a:pPr>
            <a:endParaRPr lang="en-US" altLang="zh-TW"/>
          </a:p>
        </p:txBody>
      </p:sp>
      <p:sp>
        <p:nvSpPr>
          <p:cNvPr id="5123" name="Rectangle 3">
            <a:extLst>
              <a:ext uri="{FF2B5EF4-FFF2-40B4-BE49-F238E27FC236}">
                <a16:creationId xmlns:a16="http://schemas.microsoft.com/office/drawing/2014/main" id="{528C3AE7-2CBB-1909-0BBD-0F341BE97F91}"/>
              </a:ext>
            </a:extLst>
          </p:cNvPr>
          <p:cNvSpPr>
            <a:spLocks noGrp="1" noChangeArrowheads="1"/>
          </p:cNvSpPr>
          <p:nvPr>
            <p:ph type="dt" idx="1"/>
          </p:nvPr>
        </p:nvSpPr>
        <p:spPr bwMode="auto">
          <a:xfrm>
            <a:off x="5629275" y="0"/>
            <a:ext cx="4310063" cy="339725"/>
          </a:xfrm>
          <a:prstGeom prst="rect">
            <a:avLst/>
          </a:prstGeom>
          <a:noFill/>
          <a:ln w="9525">
            <a:noFill/>
            <a:miter lim="800000"/>
            <a:headEnd/>
            <a:tailEnd/>
          </a:ln>
          <a:effectLst/>
        </p:spPr>
        <p:txBody>
          <a:bodyPr vert="horz" wrap="square" lIns="91567" tIns="45783" rIns="91567" bIns="45783" numCol="1" anchor="t" anchorCtr="0" compatLnSpc="1">
            <a:prstTxWarp prst="textNoShape">
              <a:avLst/>
            </a:prstTxWarp>
          </a:bodyPr>
          <a:lstStyle>
            <a:lvl1pPr algn="r" defTabSz="915883" eaLnBrk="1" fontAlgn="auto" hangingPunct="1">
              <a:spcBef>
                <a:spcPct val="0"/>
              </a:spcBef>
              <a:spcAft>
                <a:spcPts val="0"/>
              </a:spcAft>
              <a:defRPr sz="1200" b="0">
                <a:solidFill>
                  <a:schemeClr val="tx1"/>
                </a:solidFill>
                <a:latin typeface="+mn-lt"/>
                <a:ea typeface="+mn-ea"/>
              </a:defRPr>
            </a:lvl1pPr>
          </a:lstStyle>
          <a:p>
            <a:pPr>
              <a:defRPr/>
            </a:pPr>
            <a:endParaRPr lang="en-US" altLang="zh-TW"/>
          </a:p>
        </p:txBody>
      </p:sp>
      <p:sp>
        <p:nvSpPr>
          <p:cNvPr id="8196" name="Rectangle 4">
            <a:extLst>
              <a:ext uri="{FF2B5EF4-FFF2-40B4-BE49-F238E27FC236}">
                <a16:creationId xmlns:a16="http://schemas.microsoft.com/office/drawing/2014/main" id="{8B3932CA-3BA3-C8AF-9B38-699DE3877DE1}"/>
              </a:ext>
            </a:extLst>
          </p:cNvPr>
          <p:cNvSpPr>
            <a:spLocks noGrp="1" noRot="1" noChangeAspect="1" noChangeArrowheads="1"/>
          </p:cNvSpPr>
          <p:nvPr>
            <p:ph type="sldImg" idx="2"/>
          </p:nvPr>
        </p:nvSpPr>
        <p:spPr bwMode="auto">
          <a:xfrm>
            <a:off x="3130550" y="511175"/>
            <a:ext cx="3684588" cy="2551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B463BFD9-4DCD-187B-C022-66C4735243C4}"/>
              </a:ext>
            </a:extLst>
          </p:cNvPr>
          <p:cNvSpPr>
            <a:spLocks noGrp="1" noChangeArrowheads="1"/>
          </p:cNvSpPr>
          <p:nvPr>
            <p:ph type="body" sz="quarter" idx="3"/>
          </p:nvPr>
        </p:nvSpPr>
        <p:spPr bwMode="auto">
          <a:xfrm>
            <a:off x="1323975" y="3232150"/>
            <a:ext cx="7291388" cy="3063875"/>
          </a:xfrm>
          <a:prstGeom prst="rect">
            <a:avLst/>
          </a:prstGeom>
          <a:noFill/>
          <a:ln w="9525">
            <a:noFill/>
            <a:miter lim="800000"/>
            <a:headEnd/>
            <a:tailEnd/>
          </a:ln>
          <a:effectLst/>
        </p:spPr>
        <p:txBody>
          <a:bodyPr vert="horz" wrap="square" lIns="91567" tIns="45783" rIns="91567" bIns="45783"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a:extLst>
              <a:ext uri="{FF2B5EF4-FFF2-40B4-BE49-F238E27FC236}">
                <a16:creationId xmlns:a16="http://schemas.microsoft.com/office/drawing/2014/main" id="{F2F20239-D5A4-789E-F60F-B033DEBD03F1}"/>
              </a:ext>
            </a:extLst>
          </p:cNvPr>
          <p:cNvSpPr>
            <a:spLocks noGrp="1" noChangeArrowheads="1"/>
          </p:cNvSpPr>
          <p:nvPr>
            <p:ph type="ftr" sz="quarter" idx="4"/>
          </p:nvPr>
        </p:nvSpPr>
        <p:spPr bwMode="auto">
          <a:xfrm>
            <a:off x="0" y="6467475"/>
            <a:ext cx="4310063" cy="339725"/>
          </a:xfrm>
          <a:prstGeom prst="rect">
            <a:avLst/>
          </a:prstGeom>
          <a:noFill/>
          <a:ln w="9525">
            <a:noFill/>
            <a:miter lim="800000"/>
            <a:headEnd/>
            <a:tailEnd/>
          </a:ln>
          <a:effectLst/>
        </p:spPr>
        <p:txBody>
          <a:bodyPr vert="horz" wrap="square" lIns="91567" tIns="45783" rIns="91567" bIns="45783" numCol="1" anchor="b" anchorCtr="0" compatLnSpc="1">
            <a:prstTxWarp prst="textNoShape">
              <a:avLst/>
            </a:prstTxWarp>
          </a:bodyPr>
          <a:lstStyle>
            <a:lvl1pPr defTabSz="915883" eaLnBrk="1" fontAlgn="auto" hangingPunct="1">
              <a:spcBef>
                <a:spcPct val="0"/>
              </a:spcBef>
              <a:spcAft>
                <a:spcPts val="0"/>
              </a:spcAft>
              <a:defRPr sz="1200" b="0">
                <a:solidFill>
                  <a:schemeClr val="tx1"/>
                </a:solidFill>
                <a:latin typeface="+mn-lt"/>
                <a:ea typeface="+mn-ea"/>
              </a:defRPr>
            </a:lvl1pPr>
          </a:lstStyle>
          <a:p>
            <a:pPr>
              <a:defRPr/>
            </a:pPr>
            <a:endParaRPr lang="en-US" altLang="zh-TW"/>
          </a:p>
        </p:txBody>
      </p:sp>
      <p:sp>
        <p:nvSpPr>
          <p:cNvPr id="5127" name="Rectangle 7">
            <a:extLst>
              <a:ext uri="{FF2B5EF4-FFF2-40B4-BE49-F238E27FC236}">
                <a16:creationId xmlns:a16="http://schemas.microsoft.com/office/drawing/2014/main" id="{0C00F2F5-DAE1-274F-15DA-8624DD1F56D0}"/>
              </a:ext>
            </a:extLst>
          </p:cNvPr>
          <p:cNvSpPr>
            <a:spLocks noGrp="1" noChangeArrowheads="1"/>
          </p:cNvSpPr>
          <p:nvPr>
            <p:ph type="sldNum" sz="quarter" idx="5"/>
          </p:nvPr>
        </p:nvSpPr>
        <p:spPr bwMode="auto">
          <a:xfrm>
            <a:off x="5629275" y="6467475"/>
            <a:ext cx="4310063" cy="339725"/>
          </a:xfrm>
          <a:prstGeom prst="rect">
            <a:avLst/>
          </a:prstGeom>
          <a:noFill/>
          <a:ln w="9525">
            <a:noFill/>
            <a:miter lim="800000"/>
            <a:headEnd/>
            <a:tailEnd/>
          </a:ln>
          <a:effectLst/>
        </p:spPr>
        <p:txBody>
          <a:bodyPr vert="horz" wrap="square" lIns="91567" tIns="45783" rIns="91567" bIns="45783" numCol="1" anchor="b" anchorCtr="0" compatLnSpc="1">
            <a:prstTxWarp prst="textNoShape">
              <a:avLst/>
            </a:prstTxWarp>
          </a:bodyPr>
          <a:lstStyle>
            <a:lvl1pPr algn="r" eaLnBrk="1" fontAlgn="auto" hangingPunct="1">
              <a:spcBef>
                <a:spcPts val="0"/>
              </a:spcBef>
              <a:spcAft>
                <a:spcPts val="0"/>
              </a:spcAft>
              <a:defRPr sz="1200" b="0">
                <a:solidFill>
                  <a:schemeClr val="tx1"/>
                </a:solidFill>
                <a:latin typeface="+mn-lt"/>
                <a:ea typeface="+mn-ea"/>
              </a:defRPr>
            </a:lvl1pPr>
          </a:lstStyle>
          <a:p>
            <a:pPr>
              <a:defRPr/>
            </a:pPr>
            <a:fld id="{09A55CEA-3FAA-4841-8CC8-5CF454491BB3}"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EC591751-414E-6D30-F3BE-804F0E3971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D6325551-B25C-4842-837A-618F787EE5B0}" type="slidenum">
              <a:rPr lang="zh-TW" altLang="en-US" smtClean="0"/>
              <a:pPr fontAlgn="base">
                <a:spcBef>
                  <a:spcPct val="0"/>
                </a:spcBef>
                <a:spcAft>
                  <a:spcPct val="0"/>
                </a:spcAft>
              </a:pPr>
              <a:t>1</a:t>
            </a:fld>
            <a:endParaRPr lang="en-US" altLang="zh-TW"/>
          </a:p>
        </p:txBody>
      </p:sp>
      <p:sp>
        <p:nvSpPr>
          <p:cNvPr id="11267" name="Rectangle 2">
            <a:extLst>
              <a:ext uri="{FF2B5EF4-FFF2-40B4-BE49-F238E27FC236}">
                <a16:creationId xmlns:a16="http://schemas.microsoft.com/office/drawing/2014/main" id="{C7D77F4A-A808-CAF2-A777-4FACD5FF7FC4}"/>
              </a:ext>
            </a:extLst>
          </p:cNvPr>
          <p:cNvSpPr>
            <a:spLocks noGrp="1" noRot="1" noChangeAspect="1" noChangeArrowheads="1" noTextEdit="1"/>
          </p:cNvSpPr>
          <p:nvPr>
            <p:ph type="sldImg"/>
          </p:nvPr>
        </p:nvSpPr>
        <p:spPr>
          <a:xfrm>
            <a:off x="3128963" y="509588"/>
            <a:ext cx="3686175" cy="2552700"/>
          </a:xfrm>
          <a:ln/>
        </p:spPr>
      </p:sp>
      <p:sp>
        <p:nvSpPr>
          <p:cNvPr id="11268" name="Rectangle 3">
            <a:extLst>
              <a:ext uri="{FF2B5EF4-FFF2-40B4-BE49-F238E27FC236}">
                <a16:creationId xmlns:a16="http://schemas.microsoft.com/office/drawing/2014/main" id="{3C2684CA-1B18-90AD-256D-6D19D83AA1E6}"/>
              </a:ext>
            </a:extLst>
          </p:cNvPr>
          <p:cNvSpPr>
            <a:spLocks noGrp="1" noChangeArrowheads="1"/>
          </p:cNvSpPr>
          <p:nvPr>
            <p:ph type="body" idx="1"/>
          </p:nvPr>
        </p:nvSpPr>
        <p:spPr>
          <a:xfrm>
            <a:off x="1323975" y="3232150"/>
            <a:ext cx="7291388" cy="3065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09132ABE-1640-13B4-A21B-3778DEFF02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E88784A3-D3A0-4130-8A65-18FF6B9EC2CD}" type="slidenum">
              <a:rPr lang="zh-TW" altLang="en-US" smtClean="0"/>
              <a:pPr fontAlgn="base">
                <a:spcBef>
                  <a:spcPct val="0"/>
                </a:spcBef>
                <a:spcAft>
                  <a:spcPct val="0"/>
                </a:spcAft>
              </a:pPr>
              <a:t>6</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3D2AC-9DA0-8D0A-22EB-16AAA579AAC4}"/>
            </a:ext>
          </a:extLst>
        </p:cNvPr>
        <p:cNvGrpSpPr/>
        <p:nvPr/>
      </p:nvGrpSpPr>
      <p:grpSpPr>
        <a:xfrm>
          <a:off x="0" y="0"/>
          <a:ext cx="0" cy="0"/>
          <a:chOff x="0" y="0"/>
          <a:chExt cx="0" cy="0"/>
        </a:xfrm>
      </p:grpSpPr>
      <p:sp>
        <p:nvSpPr>
          <p:cNvPr id="30722" name="投影片影像版面配置區 1">
            <a:extLst>
              <a:ext uri="{FF2B5EF4-FFF2-40B4-BE49-F238E27FC236}">
                <a16:creationId xmlns:a16="http://schemas.microsoft.com/office/drawing/2014/main" id="{B4631A1B-233E-D1B5-4703-2C9EDD78BCE3}"/>
              </a:ext>
            </a:extLst>
          </p:cNvPr>
          <p:cNvSpPr>
            <a:spLocks noGrp="1" noRot="1" noChangeAspect="1" noChangeArrowheads="1" noTextEdit="1"/>
          </p:cNvSpPr>
          <p:nvPr>
            <p:ph type="sldImg"/>
          </p:nvPr>
        </p:nvSpPr>
        <p:spPr>
          <a:ln/>
        </p:spPr>
      </p:sp>
      <p:sp>
        <p:nvSpPr>
          <p:cNvPr id="30723" name="備忘稿版面配置區 2">
            <a:extLst>
              <a:ext uri="{FF2B5EF4-FFF2-40B4-BE49-F238E27FC236}">
                <a16:creationId xmlns:a16="http://schemas.microsoft.com/office/drawing/2014/main" id="{2B84B144-4406-8D1E-F23B-1C5CC068EC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
        <p:nvSpPr>
          <p:cNvPr id="30724" name="投影片編號版面配置區 3">
            <a:extLst>
              <a:ext uri="{FF2B5EF4-FFF2-40B4-BE49-F238E27FC236}">
                <a16:creationId xmlns:a16="http://schemas.microsoft.com/office/drawing/2014/main" id="{27126B9E-CDCF-1874-1E94-D5D11DA627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F849058-2F7B-4569-BFDE-3D5CB4BD8CB0}" type="slidenum">
              <a:rPr kumimoji="1" lang="zh-TW" altLang="en-US" smtClean="0">
                <a:latin typeface="Times New Roman" panose="02020603050405020304" pitchFamily="18" charset="0"/>
              </a:rPr>
              <a:pPr fontAlgn="base">
                <a:spcBef>
                  <a:spcPct val="0"/>
                </a:spcBef>
                <a:spcAft>
                  <a:spcPct val="0"/>
                </a:spcAft>
              </a:pPr>
              <a:t>9</a:t>
            </a:fld>
            <a:endParaRPr kumimoji="1" lang="en-US" altLang="zh-TW">
              <a:latin typeface="Times New Roman" panose="02020603050405020304" pitchFamily="18" charset="0"/>
            </a:endParaRPr>
          </a:p>
        </p:txBody>
      </p:sp>
    </p:spTree>
    <p:extLst>
      <p:ext uri="{BB962C8B-B14F-4D97-AF65-F5344CB8AC3E}">
        <p14:creationId xmlns:p14="http://schemas.microsoft.com/office/powerpoint/2010/main" val="1536822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投影片影像版面配置區 1">
            <a:extLst>
              <a:ext uri="{FF2B5EF4-FFF2-40B4-BE49-F238E27FC236}">
                <a16:creationId xmlns:a16="http://schemas.microsoft.com/office/drawing/2014/main" id="{25C24290-4FDF-8BCE-3E54-2639FAF808EB}"/>
              </a:ext>
            </a:extLst>
          </p:cNvPr>
          <p:cNvSpPr>
            <a:spLocks noGrp="1" noRot="1" noChangeAspect="1" noChangeArrowheads="1" noTextEdit="1"/>
          </p:cNvSpPr>
          <p:nvPr>
            <p:ph type="sldImg"/>
          </p:nvPr>
        </p:nvSpPr>
        <p:spPr>
          <a:ln/>
        </p:spPr>
      </p:sp>
      <p:sp>
        <p:nvSpPr>
          <p:cNvPr id="30723" name="備忘稿版面配置區 2">
            <a:extLst>
              <a:ext uri="{FF2B5EF4-FFF2-40B4-BE49-F238E27FC236}">
                <a16:creationId xmlns:a16="http://schemas.microsoft.com/office/drawing/2014/main" id="{FFD5E55A-E23C-0D71-A636-7A0E72C59B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
        <p:nvSpPr>
          <p:cNvPr id="30724" name="投影片編號版面配置區 3">
            <a:extLst>
              <a:ext uri="{FF2B5EF4-FFF2-40B4-BE49-F238E27FC236}">
                <a16:creationId xmlns:a16="http://schemas.microsoft.com/office/drawing/2014/main" id="{23566670-EF26-FB7F-7525-11F6A34E8C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F849058-2F7B-4569-BFDE-3D5CB4BD8CB0}" type="slidenum">
              <a:rPr kumimoji="1" lang="zh-TW" altLang="en-US" smtClean="0">
                <a:latin typeface="Times New Roman" panose="02020603050405020304" pitchFamily="18" charset="0"/>
              </a:rPr>
              <a:pPr fontAlgn="base">
                <a:spcBef>
                  <a:spcPct val="0"/>
                </a:spcBef>
                <a:spcAft>
                  <a:spcPct val="0"/>
                </a:spcAft>
              </a:pPr>
              <a:t>11</a:t>
            </a:fld>
            <a:endParaRPr kumimoji="1" lang="en-US" altLang="zh-TW">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B57277-8E9C-27EE-C868-FC2EF77E0BFF}"/>
            </a:ext>
          </a:extLst>
        </p:cNvPr>
        <p:cNvGrpSpPr/>
        <p:nvPr/>
      </p:nvGrpSpPr>
      <p:grpSpPr>
        <a:xfrm>
          <a:off x="0" y="0"/>
          <a:ext cx="0" cy="0"/>
          <a:chOff x="0" y="0"/>
          <a:chExt cx="0" cy="0"/>
        </a:xfrm>
      </p:grpSpPr>
      <p:sp>
        <p:nvSpPr>
          <p:cNvPr id="36866" name="Rectangle 7">
            <a:extLst>
              <a:ext uri="{FF2B5EF4-FFF2-40B4-BE49-F238E27FC236}">
                <a16:creationId xmlns:a16="http://schemas.microsoft.com/office/drawing/2014/main" id="{A5A8B53B-CD6F-03CF-EFFC-F756D2FD64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15</a:t>
            </a:fld>
            <a:endParaRPr lang="en-US" altLang="zh-TW"/>
          </a:p>
        </p:txBody>
      </p:sp>
      <p:sp>
        <p:nvSpPr>
          <p:cNvPr id="36867" name="Rectangle 2">
            <a:extLst>
              <a:ext uri="{FF2B5EF4-FFF2-40B4-BE49-F238E27FC236}">
                <a16:creationId xmlns:a16="http://schemas.microsoft.com/office/drawing/2014/main" id="{CB3FF6ED-1287-EA28-5117-1C4F0B3D5180}"/>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2072475E-F125-CB9E-D921-9B35FAFCF9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extLst>
      <p:ext uri="{BB962C8B-B14F-4D97-AF65-F5344CB8AC3E}">
        <p14:creationId xmlns:p14="http://schemas.microsoft.com/office/powerpoint/2010/main" val="3975888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D5CC0632-9E02-6CFD-E92D-A0E6B749DF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16</a:t>
            </a:fld>
            <a:endParaRPr lang="en-US" altLang="zh-TW"/>
          </a:p>
        </p:txBody>
      </p:sp>
      <p:sp>
        <p:nvSpPr>
          <p:cNvPr id="36867" name="Rectangle 2">
            <a:extLst>
              <a:ext uri="{FF2B5EF4-FFF2-40B4-BE49-F238E27FC236}">
                <a16:creationId xmlns:a16="http://schemas.microsoft.com/office/drawing/2014/main" id="{C4610503-2A56-4A50-ABFC-E03DA23DD5F6}"/>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50EA045C-3480-6029-78A4-40618880A5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36239-AE4C-1895-299F-5BDADA21D7BE}"/>
            </a:ext>
          </a:extLst>
        </p:cNvPr>
        <p:cNvGrpSpPr/>
        <p:nvPr/>
      </p:nvGrpSpPr>
      <p:grpSpPr>
        <a:xfrm>
          <a:off x="0" y="0"/>
          <a:ext cx="0" cy="0"/>
          <a:chOff x="0" y="0"/>
          <a:chExt cx="0" cy="0"/>
        </a:xfrm>
      </p:grpSpPr>
      <p:sp>
        <p:nvSpPr>
          <p:cNvPr id="36866" name="Rectangle 7">
            <a:extLst>
              <a:ext uri="{FF2B5EF4-FFF2-40B4-BE49-F238E27FC236}">
                <a16:creationId xmlns:a16="http://schemas.microsoft.com/office/drawing/2014/main" id="{F88870B3-20E9-8C0C-B4A0-558F4A4600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17</a:t>
            </a:fld>
            <a:endParaRPr lang="en-US" altLang="zh-TW"/>
          </a:p>
        </p:txBody>
      </p:sp>
      <p:sp>
        <p:nvSpPr>
          <p:cNvPr id="36867" name="Rectangle 2">
            <a:extLst>
              <a:ext uri="{FF2B5EF4-FFF2-40B4-BE49-F238E27FC236}">
                <a16:creationId xmlns:a16="http://schemas.microsoft.com/office/drawing/2014/main" id="{A79457E5-2539-A48E-E780-F837DF7AC419}"/>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009585E0-7574-D2DD-418A-B29989FB80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extLst>
      <p:ext uri="{BB962C8B-B14F-4D97-AF65-F5344CB8AC3E}">
        <p14:creationId xmlns:p14="http://schemas.microsoft.com/office/powerpoint/2010/main" val="3435511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AA110-F6B3-CD3C-F78E-A37DD46D104B}"/>
            </a:ext>
          </a:extLst>
        </p:cNvPr>
        <p:cNvGrpSpPr/>
        <p:nvPr/>
      </p:nvGrpSpPr>
      <p:grpSpPr>
        <a:xfrm>
          <a:off x="0" y="0"/>
          <a:ext cx="0" cy="0"/>
          <a:chOff x="0" y="0"/>
          <a:chExt cx="0" cy="0"/>
        </a:xfrm>
      </p:grpSpPr>
      <p:sp>
        <p:nvSpPr>
          <p:cNvPr id="36866" name="Rectangle 7">
            <a:extLst>
              <a:ext uri="{FF2B5EF4-FFF2-40B4-BE49-F238E27FC236}">
                <a16:creationId xmlns:a16="http://schemas.microsoft.com/office/drawing/2014/main" id="{561EBE18-2F7E-3477-95EC-0BC6CC90CE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18</a:t>
            </a:fld>
            <a:endParaRPr lang="en-US" altLang="zh-TW"/>
          </a:p>
        </p:txBody>
      </p:sp>
      <p:sp>
        <p:nvSpPr>
          <p:cNvPr id="36867" name="Rectangle 2">
            <a:extLst>
              <a:ext uri="{FF2B5EF4-FFF2-40B4-BE49-F238E27FC236}">
                <a16:creationId xmlns:a16="http://schemas.microsoft.com/office/drawing/2014/main" id="{6309F402-59E0-4942-C806-DEFD579C09D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7ECCEA6B-A635-D809-54F6-6935393F0E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extLst>
      <p:ext uri="{BB962C8B-B14F-4D97-AF65-F5344CB8AC3E}">
        <p14:creationId xmlns:p14="http://schemas.microsoft.com/office/powerpoint/2010/main" val="2080817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a:extLst>
              <a:ext uri="{FF2B5EF4-FFF2-40B4-BE49-F238E27FC236}">
                <a16:creationId xmlns:a16="http://schemas.microsoft.com/office/drawing/2014/main" id="{CE247DDF-02CC-199D-B5B1-A1FF1680E4C8}"/>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ECC0A6F8-4AC7-D973-D885-37F261DECF46}"/>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F16E7971-5242-04B2-44ED-9D626083A5BF}"/>
              </a:ext>
            </a:extLst>
          </p:cNvPr>
          <p:cNvSpPr>
            <a:spLocks noGrp="1"/>
          </p:cNvSpPr>
          <p:nvPr>
            <p:ph type="sldNum" sz="quarter" idx="12"/>
          </p:nvPr>
        </p:nvSpPr>
        <p:spPr/>
        <p:txBody>
          <a:bodyPr/>
          <a:lstStyle>
            <a:lvl1pPr>
              <a:defRPr/>
            </a:lvl1pPr>
          </a:lstStyle>
          <a:p>
            <a:pPr>
              <a:defRPr/>
            </a:pPr>
            <a:endParaRPr lang="zh-TW" altLang="en-US"/>
          </a:p>
          <a:p>
            <a:pPr>
              <a:defRPr/>
            </a:pPr>
            <a:fld id="{A9600107-F964-4AE3-862F-C61D5E5DDCC1}" type="slidenum">
              <a:rPr lang="zh-TW" altLang="en-US"/>
              <a:pPr>
                <a:defRPr/>
              </a:pPr>
              <a:t>‹#›</a:t>
            </a:fld>
            <a:endParaRPr lang="en-US" altLang="zh-TW"/>
          </a:p>
        </p:txBody>
      </p:sp>
    </p:spTree>
    <p:extLst>
      <p:ext uri="{BB962C8B-B14F-4D97-AF65-F5344CB8AC3E}">
        <p14:creationId xmlns:p14="http://schemas.microsoft.com/office/powerpoint/2010/main" val="4151654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EE4DEC65-3CC4-24FC-9F51-AA088F1E9889}"/>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05857C29-C201-2BD7-EA71-29FB40023524}"/>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A2BECE58-C5B1-DCA9-C6B4-6BE0A2AE96EC}"/>
              </a:ext>
            </a:extLst>
          </p:cNvPr>
          <p:cNvSpPr>
            <a:spLocks noGrp="1"/>
          </p:cNvSpPr>
          <p:nvPr>
            <p:ph type="sldNum" sz="quarter" idx="12"/>
          </p:nvPr>
        </p:nvSpPr>
        <p:spPr/>
        <p:txBody>
          <a:bodyPr/>
          <a:lstStyle>
            <a:lvl1pPr>
              <a:defRPr/>
            </a:lvl1pPr>
          </a:lstStyle>
          <a:p>
            <a:pPr>
              <a:defRPr/>
            </a:pPr>
            <a:endParaRPr lang="zh-TW" altLang="en-US"/>
          </a:p>
          <a:p>
            <a:pPr>
              <a:defRPr/>
            </a:pPr>
            <a:fld id="{51A29A6B-EB09-4B69-99D5-6D40C03F3A82}" type="slidenum">
              <a:rPr lang="zh-TW" altLang="en-US"/>
              <a:pPr>
                <a:defRPr/>
              </a:pPr>
              <a:t>‹#›</a:t>
            </a:fld>
            <a:endParaRPr lang="en-US" altLang="zh-TW"/>
          </a:p>
        </p:txBody>
      </p:sp>
    </p:spTree>
    <p:extLst>
      <p:ext uri="{BB962C8B-B14F-4D97-AF65-F5344CB8AC3E}">
        <p14:creationId xmlns:p14="http://schemas.microsoft.com/office/powerpoint/2010/main" val="2240986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FFE19458-8D2F-D745-A990-3D898E7DAE98}"/>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4E73E32C-670C-FADA-07EA-DC5D11D3B719}"/>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5810038D-E4DE-68A4-7EC9-25B646C076BB}"/>
              </a:ext>
            </a:extLst>
          </p:cNvPr>
          <p:cNvSpPr>
            <a:spLocks noGrp="1"/>
          </p:cNvSpPr>
          <p:nvPr>
            <p:ph type="sldNum" sz="quarter" idx="12"/>
          </p:nvPr>
        </p:nvSpPr>
        <p:spPr/>
        <p:txBody>
          <a:bodyPr/>
          <a:lstStyle>
            <a:lvl1pPr>
              <a:defRPr/>
            </a:lvl1pPr>
          </a:lstStyle>
          <a:p>
            <a:pPr>
              <a:defRPr/>
            </a:pPr>
            <a:endParaRPr lang="zh-TW" altLang="en-US"/>
          </a:p>
          <a:p>
            <a:pPr>
              <a:defRPr/>
            </a:pPr>
            <a:fld id="{F6DDB8CB-DC45-4934-88FA-EBF469E1E1C8}" type="slidenum">
              <a:rPr lang="zh-TW" altLang="en-US"/>
              <a:pPr>
                <a:defRPr/>
              </a:pPr>
              <a:t>‹#›</a:t>
            </a:fld>
            <a:endParaRPr lang="en-US" altLang="zh-TW"/>
          </a:p>
        </p:txBody>
      </p:sp>
    </p:spTree>
    <p:extLst>
      <p:ext uri="{BB962C8B-B14F-4D97-AF65-F5344CB8AC3E}">
        <p14:creationId xmlns:p14="http://schemas.microsoft.com/office/powerpoint/2010/main" val="833863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742950" y="609600"/>
            <a:ext cx="8420100" cy="5486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4">
            <a:extLst>
              <a:ext uri="{FF2B5EF4-FFF2-40B4-BE49-F238E27FC236}">
                <a16:creationId xmlns:a16="http://schemas.microsoft.com/office/drawing/2014/main" id="{A69F28B2-18AB-BCCB-445A-F263ACFB05AE}"/>
              </a:ext>
            </a:extLst>
          </p:cNvPr>
          <p:cNvSpPr>
            <a:spLocks noGrp="1" noChangeArrowheads="1"/>
          </p:cNvSpPr>
          <p:nvPr>
            <p:ph type="dt" sz="half" idx="10"/>
          </p:nvPr>
        </p:nvSpPr>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4081FD9F-37C2-5BF4-DBF4-607188FECB21}"/>
              </a:ext>
            </a:extLst>
          </p:cNvPr>
          <p:cNvSpPr>
            <a:spLocks noGrp="1" noChangeArrowheads="1"/>
          </p:cNvSpPr>
          <p:nvPr>
            <p:ph type="ftr" sz="quarter" idx="11"/>
          </p:nvPr>
        </p:nvSpPr>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DFE97E82-2D28-8F23-525E-BAA641A1DE1C}"/>
              </a:ext>
            </a:extLst>
          </p:cNvPr>
          <p:cNvSpPr>
            <a:spLocks noGrp="1" noChangeArrowheads="1"/>
          </p:cNvSpPr>
          <p:nvPr>
            <p:ph type="sldNum" sz="quarter" idx="12"/>
          </p:nvPr>
        </p:nvSpPr>
        <p:spPr/>
        <p:txBody>
          <a:bodyPr/>
          <a:lstStyle>
            <a:lvl1pPr>
              <a:defRPr/>
            </a:lvl1pPr>
          </a:lstStyle>
          <a:p>
            <a:pPr>
              <a:defRPr/>
            </a:pPr>
            <a:endParaRPr lang="zh-TW" altLang="en-US"/>
          </a:p>
          <a:p>
            <a:pPr>
              <a:defRPr/>
            </a:pPr>
            <a:fld id="{8D909455-9463-435C-8EE4-6F2F59251C82}" type="slidenum">
              <a:rPr lang="zh-TW" altLang="en-US"/>
              <a:pPr>
                <a:defRPr/>
              </a:pPr>
              <a:t>‹#›</a:t>
            </a:fld>
            <a:endParaRPr lang="en-US" altLang="zh-TW"/>
          </a:p>
        </p:txBody>
      </p:sp>
    </p:spTree>
    <p:extLst>
      <p:ext uri="{BB962C8B-B14F-4D97-AF65-F5344CB8AC3E}">
        <p14:creationId xmlns:p14="http://schemas.microsoft.com/office/powerpoint/2010/main" val="1974416223"/>
      </p:ext>
    </p:extLst>
  </p:cSld>
  <p:clrMapOvr>
    <a:masterClrMapping/>
  </p:clrMapOvr>
  <p:transition advTm="10000"/>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742950" y="609600"/>
            <a:ext cx="8420100" cy="1143000"/>
          </a:xfrm>
        </p:spPr>
        <p:txBody>
          <a:bodyPr/>
          <a:lstStyle/>
          <a:p>
            <a:r>
              <a:rPr lang="zh-TW" altLang="en-US"/>
              <a:t>按一下以編輯母片標題樣式</a:t>
            </a:r>
          </a:p>
        </p:txBody>
      </p:sp>
      <p:sp>
        <p:nvSpPr>
          <p:cNvPr id="3" name="圖表版面配置區 2"/>
          <p:cNvSpPr>
            <a:spLocks noGrp="1"/>
          </p:cNvSpPr>
          <p:nvPr>
            <p:ph type="chart" idx="1"/>
          </p:nvPr>
        </p:nvSpPr>
        <p:spPr>
          <a:xfrm>
            <a:off x="742950" y="1981200"/>
            <a:ext cx="8420100" cy="4114800"/>
          </a:xfrm>
        </p:spPr>
        <p:txBody>
          <a:bodyPr rtlCol="0">
            <a:normAutofit/>
          </a:bodyPr>
          <a:lstStyle/>
          <a:p>
            <a:pPr lvl="0"/>
            <a:endParaRPr lang="zh-TW" altLang="en-US" noProof="0"/>
          </a:p>
        </p:txBody>
      </p:sp>
      <p:sp>
        <p:nvSpPr>
          <p:cNvPr id="4" name="Rectangle 4">
            <a:extLst>
              <a:ext uri="{FF2B5EF4-FFF2-40B4-BE49-F238E27FC236}">
                <a16:creationId xmlns:a16="http://schemas.microsoft.com/office/drawing/2014/main" id="{71923B32-75DE-FE0D-4402-0FCD36953792}"/>
              </a:ext>
            </a:extLst>
          </p:cNvPr>
          <p:cNvSpPr>
            <a:spLocks noGrp="1" noChangeArrowheads="1"/>
          </p:cNvSpPr>
          <p:nvPr>
            <p:ph type="dt" sz="half" idx="10"/>
          </p:nvPr>
        </p:nvSpPr>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AB4B118-2B83-4E2A-0579-0CC1A6E23761}"/>
              </a:ext>
            </a:extLst>
          </p:cNvPr>
          <p:cNvSpPr>
            <a:spLocks noGrp="1" noChangeArrowheads="1"/>
          </p:cNvSpPr>
          <p:nvPr>
            <p:ph type="ftr" sz="quarter" idx="11"/>
          </p:nvPr>
        </p:nvSpPr>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BAC3D771-7E4E-119F-5DF3-85A42F514724}"/>
              </a:ext>
            </a:extLst>
          </p:cNvPr>
          <p:cNvSpPr>
            <a:spLocks noGrp="1" noChangeArrowheads="1"/>
          </p:cNvSpPr>
          <p:nvPr>
            <p:ph type="sldNum" sz="quarter" idx="12"/>
          </p:nvPr>
        </p:nvSpPr>
        <p:spPr/>
        <p:txBody>
          <a:bodyPr/>
          <a:lstStyle>
            <a:lvl1pPr>
              <a:defRPr/>
            </a:lvl1pPr>
          </a:lstStyle>
          <a:p>
            <a:pPr>
              <a:defRPr/>
            </a:pPr>
            <a:endParaRPr lang="zh-TW" altLang="en-US" dirty="0"/>
          </a:p>
          <a:p>
            <a:pPr>
              <a:defRPr/>
            </a:pPr>
            <a:fld id="{C1A05CA4-DAD6-469D-8AEC-92D99FF97921}" type="slidenum">
              <a:rPr lang="zh-TW" altLang="en-US"/>
              <a:pPr>
                <a:defRPr/>
              </a:pPr>
              <a:t>‹#›</a:t>
            </a:fld>
            <a:endParaRPr lang="en-US" altLang="zh-TW" dirty="0"/>
          </a:p>
        </p:txBody>
      </p:sp>
    </p:spTree>
    <p:extLst>
      <p:ext uri="{BB962C8B-B14F-4D97-AF65-F5344CB8AC3E}">
        <p14:creationId xmlns:p14="http://schemas.microsoft.com/office/powerpoint/2010/main" val="3590235744"/>
      </p:ext>
    </p:extLst>
  </p:cSld>
  <p:clrMapOvr>
    <a:masterClrMapping/>
  </p:clrMapOvr>
  <p:transition advTm="1000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EECD8F2D-336D-1E34-8913-8CCA276A9D26}"/>
              </a:ext>
            </a:extLst>
          </p:cNvPr>
          <p:cNvGrpSpPr>
            <a:grpSpLocks/>
          </p:cNvGrpSpPr>
          <p:nvPr/>
        </p:nvGrpSpPr>
        <p:grpSpPr bwMode="auto">
          <a:xfrm>
            <a:off x="-9525" y="-7938"/>
            <a:ext cx="9936163" cy="6873876"/>
            <a:chOff x="-8466" y="-8468"/>
            <a:chExt cx="9171316" cy="6874935"/>
          </a:xfrm>
        </p:grpSpPr>
        <p:cxnSp>
          <p:nvCxnSpPr>
            <p:cNvPr id="5" name="Straight Connector 27">
              <a:extLst>
                <a:ext uri="{FF2B5EF4-FFF2-40B4-BE49-F238E27FC236}">
                  <a16:creationId xmlns:a16="http://schemas.microsoft.com/office/drawing/2014/main" id="{6D6144DA-AA23-A954-E0B4-8F01BB1AE338}"/>
                </a:ext>
              </a:extLst>
            </p:cNvPr>
            <p:cNvCxnSpPr/>
            <p:nvPr/>
          </p:nvCxnSpPr>
          <p:spPr>
            <a:xfrm flipV="1">
              <a:off x="5130343" y="4175239"/>
              <a:ext cx="402224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8">
              <a:extLst>
                <a:ext uri="{FF2B5EF4-FFF2-40B4-BE49-F238E27FC236}">
                  <a16:creationId xmlns:a16="http://schemas.microsoft.com/office/drawing/2014/main" id="{1E87A029-A80E-1650-9FB9-8362B50DB90D}"/>
                </a:ext>
              </a:extLst>
            </p:cNvPr>
            <p:cNvCxnSpPr/>
            <p:nvPr/>
          </p:nvCxnSpPr>
          <p:spPr>
            <a:xfrm>
              <a:off x="7042560" y="-529"/>
              <a:ext cx="1219130"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9">
              <a:extLst>
                <a:ext uri="{FF2B5EF4-FFF2-40B4-BE49-F238E27FC236}">
                  <a16:creationId xmlns:a16="http://schemas.microsoft.com/office/drawing/2014/main" id="{885E6308-B285-665E-4B7D-7CFDA0D4E771}"/>
                </a:ext>
              </a:extLst>
            </p:cNvPr>
            <p:cNvSpPr/>
            <p:nvPr/>
          </p:nvSpPr>
          <p:spPr>
            <a:xfrm>
              <a:off x="6891634" y="-529"/>
              <a:ext cx="2269750"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30">
              <a:extLst>
                <a:ext uri="{FF2B5EF4-FFF2-40B4-BE49-F238E27FC236}">
                  <a16:creationId xmlns:a16="http://schemas.microsoft.com/office/drawing/2014/main" id="{CAF3F73A-D233-4326-DB61-2AFD8EAB56CE}"/>
                </a:ext>
              </a:extLst>
            </p:cNvPr>
            <p:cNvSpPr/>
            <p:nvPr/>
          </p:nvSpPr>
          <p:spPr>
            <a:xfrm>
              <a:off x="7205209" y="-8468"/>
              <a:ext cx="1947384"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31">
              <a:extLst>
                <a:ext uri="{FF2B5EF4-FFF2-40B4-BE49-F238E27FC236}">
                  <a16:creationId xmlns:a16="http://schemas.microsoft.com/office/drawing/2014/main" id="{52CD402C-221C-E825-8E5F-09140BAFCA87}"/>
                </a:ext>
              </a:extLst>
            </p:cNvPr>
            <p:cNvSpPr/>
            <p:nvPr/>
          </p:nvSpPr>
          <p:spPr>
            <a:xfrm>
              <a:off x="6638137" y="3919613"/>
              <a:ext cx="2512991"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32">
              <a:extLst>
                <a:ext uri="{FF2B5EF4-FFF2-40B4-BE49-F238E27FC236}">
                  <a16:creationId xmlns:a16="http://schemas.microsoft.com/office/drawing/2014/main" id="{F69B4494-AD86-7B53-8F61-BD58460BB6FD}"/>
                </a:ext>
              </a:extLst>
            </p:cNvPr>
            <p:cNvSpPr/>
            <p:nvPr/>
          </p:nvSpPr>
          <p:spPr>
            <a:xfrm>
              <a:off x="7010323" y="-8468"/>
              <a:ext cx="214226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33">
              <a:extLst>
                <a:ext uri="{FF2B5EF4-FFF2-40B4-BE49-F238E27FC236}">
                  <a16:creationId xmlns:a16="http://schemas.microsoft.com/office/drawing/2014/main" id="{A16D7B85-0B66-8402-AAA1-445690FCBFF9}"/>
                </a:ext>
              </a:extLst>
            </p:cNvPr>
            <p:cNvSpPr/>
            <p:nvPr/>
          </p:nvSpPr>
          <p:spPr>
            <a:xfrm>
              <a:off x="8295392" y="-8468"/>
              <a:ext cx="857200"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34">
              <a:extLst>
                <a:ext uri="{FF2B5EF4-FFF2-40B4-BE49-F238E27FC236}">
                  <a16:creationId xmlns:a16="http://schemas.microsoft.com/office/drawing/2014/main" id="{455B3BE6-AE35-C1B9-C574-A1E8B6928FE5}"/>
                </a:ext>
              </a:extLst>
            </p:cNvPr>
            <p:cNvSpPr/>
            <p:nvPr/>
          </p:nvSpPr>
          <p:spPr>
            <a:xfrm>
              <a:off x="8094646" y="-8468"/>
              <a:ext cx="1066739"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5">
              <a:extLst>
                <a:ext uri="{FF2B5EF4-FFF2-40B4-BE49-F238E27FC236}">
                  <a16:creationId xmlns:a16="http://schemas.microsoft.com/office/drawing/2014/main" id="{610B75E0-2A21-DF63-A8CA-1172CA326E70}"/>
                </a:ext>
              </a:extLst>
            </p:cNvPr>
            <p:cNvSpPr/>
            <p:nvPr/>
          </p:nvSpPr>
          <p:spPr>
            <a:xfrm>
              <a:off x="8068270" y="4894488"/>
              <a:ext cx="1094580"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7">
              <a:extLst>
                <a:ext uri="{FF2B5EF4-FFF2-40B4-BE49-F238E27FC236}">
                  <a16:creationId xmlns:a16="http://schemas.microsoft.com/office/drawing/2014/main" id="{F956AAF4-989C-7AC3-E84D-0B837B54D08A}"/>
                </a:ext>
              </a:extLst>
            </p:cNvPr>
            <p:cNvSpPr/>
            <p:nvPr/>
          </p:nvSpPr>
          <p:spPr>
            <a:xfrm>
              <a:off x="-8466" y="-8468"/>
              <a:ext cx="86306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224812" y="4050835"/>
            <a:ext cx="631227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15" name="Date Placeholder 3">
            <a:extLst>
              <a:ext uri="{FF2B5EF4-FFF2-40B4-BE49-F238E27FC236}">
                <a16:creationId xmlns:a16="http://schemas.microsoft.com/office/drawing/2014/main" id="{3D3885B6-BBA2-EF51-AF0E-2772011AFB2F}"/>
              </a:ext>
            </a:extLst>
          </p:cNvPr>
          <p:cNvSpPr>
            <a:spLocks noGrp="1"/>
          </p:cNvSpPr>
          <p:nvPr>
            <p:ph type="dt" sz="half" idx="10"/>
          </p:nvPr>
        </p:nvSpPr>
        <p:spPr/>
        <p:txBody>
          <a:bodyPr/>
          <a:lstStyle>
            <a:lvl1pPr>
              <a:defRPr/>
            </a:lvl1pPr>
          </a:lstStyle>
          <a:p>
            <a:pPr>
              <a:defRPr/>
            </a:pPr>
            <a:endParaRPr lang="en-US" altLang="zh-TW"/>
          </a:p>
        </p:txBody>
      </p:sp>
      <p:sp>
        <p:nvSpPr>
          <p:cNvPr id="16" name="Footer Placeholder 4">
            <a:extLst>
              <a:ext uri="{FF2B5EF4-FFF2-40B4-BE49-F238E27FC236}">
                <a16:creationId xmlns:a16="http://schemas.microsoft.com/office/drawing/2014/main" id="{B11E38F9-3207-1A5D-2397-5735DFE638A2}"/>
              </a:ext>
            </a:extLst>
          </p:cNvPr>
          <p:cNvSpPr>
            <a:spLocks noGrp="1"/>
          </p:cNvSpPr>
          <p:nvPr>
            <p:ph type="ftr" sz="quarter" idx="11"/>
          </p:nvPr>
        </p:nvSpPr>
        <p:spPr/>
        <p:txBody>
          <a:bodyPr/>
          <a:lstStyle>
            <a:lvl1pPr>
              <a:defRPr/>
            </a:lvl1pPr>
          </a:lstStyle>
          <a:p>
            <a:pPr>
              <a:defRPr/>
            </a:pPr>
            <a:endParaRPr lang="en-US" altLang="zh-TW"/>
          </a:p>
        </p:txBody>
      </p:sp>
      <p:sp>
        <p:nvSpPr>
          <p:cNvPr id="17" name="Slide Number Placeholder 5">
            <a:extLst>
              <a:ext uri="{FF2B5EF4-FFF2-40B4-BE49-F238E27FC236}">
                <a16:creationId xmlns:a16="http://schemas.microsoft.com/office/drawing/2014/main" id="{0CCFEB44-AA59-280B-201D-64DA6D78A5CD}"/>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68EA9E8C-1950-40DE-95D1-F71ADB27ACEF}" type="slidenum">
              <a:rPr lang="zh-TW" altLang="en-US"/>
              <a:pPr>
                <a:defRPr/>
              </a:pPr>
              <a:t>‹#›</a:t>
            </a:fld>
            <a:endParaRPr lang="en-US" altLang="zh-TW"/>
          </a:p>
        </p:txBody>
      </p:sp>
    </p:spTree>
    <p:extLst>
      <p:ext uri="{BB962C8B-B14F-4D97-AF65-F5344CB8AC3E}">
        <p14:creationId xmlns:p14="http://schemas.microsoft.com/office/powerpoint/2010/main" val="2458292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B8629D43-6966-27DA-F3F3-7D3899466B25}"/>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C44917B0-E203-D348-067E-93D6F2FA5323}"/>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FCC90305-76D0-2171-2D62-881E9AD1D5C5}"/>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C4852D7C-1F01-4FE4-B713-D079085C39D1}" type="slidenum">
              <a:rPr lang="zh-TW" altLang="en-US"/>
              <a:pPr>
                <a:defRPr/>
              </a:pPr>
              <a:t>‹#›</a:t>
            </a:fld>
            <a:endParaRPr lang="en-US" altLang="zh-TW"/>
          </a:p>
        </p:txBody>
      </p:sp>
    </p:spTree>
    <p:extLst>
      <p:ext uri="{BB962C8B-B14F-4D97-AF65-F5344CB8AC3E}">
        <p14:creationId xmlns:p14="http://schemas.microsoft.com/office/powerpoint/2010/main" val="2450311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60399" y="4527448"/>
            <a:ext cx="6876691"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B6452096-447A-A835-8B5F-D18A89AAD2FB}"/>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C4B81D9E-80C1-E4D1-7885-A0081C60ECDC}"/>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6206716E-F198-3E5A-BAB7-1AA1FFC7D385}"/>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EBC09300-E56F-4A78-A00F-E7716317A0EA}" type="slidenum">
              <a:rPr lang="zh-TW" altLang="en-US"/>
              <a:pPr>
                <a:defRPr/>
              </a:pPr>
              <a:t>‹#›</a:t>
            </a:fld>
            <a:endParaRPr lang="en-US" altLang="zh-TW"/>
          </a:p>
        </p:txBody>
      </p:sp>
    </p:spTree>
    <p:extLst>
      <p:ext uri="{BB962C8B-B14F-4D97-AF65-F5344CB8AC3E}">
        <p14:creationId xmlns:p14="http://schemas.microsoft.com/office/powerpoint/2010/main" val="4052444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3">
            <a:extLst>
              <a:ext uri="{FF2B5EF4-FFF2-40B4-BE49-F238E27FC236}">
                <a16:creationId xmlns:a16="http://schemas.microsoft.com/office/drawing/2014/main" id="{FB83334A-AC1E-0B8C-5583-04B81593670A}"/>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D5E78BC1-6A0C-880C-AF4C-1CBCE4F00487}"/>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47E057BA-52E3-DD6D-679F-11D955C00AB1}"/>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CC1CD096-7DCE-4F5F-A888-655CE04A62F6}" type="slidenum">
              <a:rPr lang="zh-TW" altLang="en-US"/>
              <a:pPr>
                <a:defRPr/>
              </a:pPr>
              <a:t>‹#›</a:t>
            </a:fld>
            <a:endParaRPr lang="en-US" altLang="zh-TW"/>
          </a:p>
        </p:txBody>
      </p:sp>
    </p:spTree>
    <p:extLst>
      <p:ext uri="{BB962C8B-B14F-4D97-AF65-F5344CB8AC3E}">
        <p14:creationId xmlns:p14="http://schemas.microsoft.com/office/powerpoint/2010/main" val="551760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3">
            <a:extLst>
              <a:ext uri="{FF2B5EF4-FFF2-40B4-BE49-F238E27FC236}">
                <a16:creationId xmlns:a16="http://schemas.microsoft.com/office/drawing/2014/main" id="{41E6A309-DD28-1217-2987-F8049F4C1BDD}"/>
              </a:ext>
            </a:extLst>
          </p:cNvPr>
          <p:cNvSpPr>
            <a:spLocks noGrp="1"/>
          </p:cNvSpPr>
          <p:nvPr>
            <p:ph type="dt" sz="half" idx="10"/>
          </p:nvPr>
        </p:nvSpPr>
        <p:spPr/>
        <p:txBody>
          <a:bodyPr/>
          <a:lstStyle>
            <a:lvl1pPr>
              <a:defRPr/>
            </a:lvl1pPr>
          </a:lstStyle>
          <a:p>
            <a:pPr>
              <a:defRPr/>
            </a:pPr>
            <a:endParaRPr lang="en-US" altLang="zh-TW"/>
          </a:p>
        </p:txBody>
      </p:sp>
      <p:sp>
        <p:nvSpPr>
          <p:cNvPr id="8" name="Footer Placeholder 4">
            <a:extLst>
              <a:ext uri="{FF2B5EF4-FFF2-40B4-BE49-F238E27FC236}">
                <a16:creationId xmlns:a16="http://schemas.microsoft.com/office/drawing/2014/main" id="{3C9B0D26-D8F3-BF4D-C293-583E6B5F1F0B}"/>
              </a:ext>
            </a:extLst>
          </p:cNvPr>
          <p:cNvSpPr>
            <a:spLocks noGrp="1"/>
          </p:cNvSpPr>
          <p:nvPr>
            <p:ph type="ftr" sz="quarter" idx="11"/>
          </p:nvPr>
        </p:nvSpPr>
        <p:spPr/>
        <p:txBody>
          <a:bodyPr/>
          <a:lstStyle>
            <a:lvl1pPr>
              <a:defRPr/>
            </a:lvl1pPr>
          </a:lstStyle>
          <a:p>
            <a:pPr>
              <a:defRPr/>
            </a:pPr>
            <a:endParaRPr lang="en-US" altLang="zh-TW"/>
          </a:p>
        </p:txBody>
      </p:sp>
      <p:sp>
        <p:nvSpPr>
          <p:cNvPr id="9" name="Slide Number Placeholder 5">
            <a:extLst>
              <a:ext uri="{FF2B5EF4-FFF2-40B4-BE49-F238E27FC236}">
                <a16:creationId xmlns:a16="http://schemas.microsoft.com/office/drawing/2014/main" id="{B18D389B-6078-2A54-1270-41F53C9E852D}"/>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9E7C94A8-ACF2-41B7-8B72-4BBB5F52904D}" type="slidenum">
              <a:rPr lang="zh-TW" altLang="en-US"/>
              <a:pPr>
                <a:defRPr/>
              </a:pPr>
              <a:t>‹#›</a:t>
            </a:fld>
            <a:endParaRPr lang="en-US" altLang="zh-TW"/>
          </a:p>
        </p:txBody>
      </p:sp>
    </p:spTree>
    <p:extLst>
      <p:ext uri="{BB962C8B-B14F-4D97-AF65-F5344CB8AC3E}">
        <p14:creationId xmlns:p14="http://schemas.microsoft.com/office/powerpoint/2010/main" val="35876433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zh-TW" altLang="en-US"/>
              <a:t>按一下以編輯母片標題樣式</a:t>
            </a:r>
            <a:endParaRPr lang="en-US" dirty="0"/>
          </a:p>
        </p:txBody>
      </p:sp>
      <p:sp>
        <p:nvSpPr>
          <p:cNvPr id="3" name="Date Placeholder 3">
            <a:extLst>
              <a:ext uri="{FF2B5EF4-FFF2-40B4-BE49-F238E27FC236}">
                <a16:creationId xmlns:a16="http://schemas.microsoft.com/office/drawing/2014/main" id="{6D709D54-6C79-6D9C-32E5-E3EBA38585D0}"/>
              </a:ext>
            </a:extLst>
          </p:cNvPr>
          <p:cNvSpPr>
            <a:spLocks noGrp="1"/>
          </p:cNvSpPr>
          <p:nvPr>
            <p:ph type="dt" sz="half" idx="10"/>
          </p:nvPr>
        </p:nvSpPr>
        <p:spPr/>
        <p:txBody>
          <a:bodyPr/>
          <a:lstStyle>
            <a:lvl1pPr>
              <a:defRPr/>
            </a:lvl1pPr>
          </a:lstStyle>
          <a:p>
            <a:pPr>
              <a:defRPr/>
            </a:pPr>
            <a:endParaRPr lang="en-US" altLang="zh-TW"/>
          </a:p>
        </p:txBody>
      </p:sp>
      <p:sp>
        <p:nvSpPr>
          <p:cNvPr id="4" name="Footer Placeholder 4">
            <a:extLst>
              <a:ext uri="{FF2B5EF4-FFF2-40B4-BE49-F238E27FC236}">
                <a16:creationId xmlns:a16="http://schemas.microsoft.com/office/drawing/2014/main" id="{5EA1DB53-A1D7-CB6D-0A45-73A557BD9A3D}"/>
              </a:ext>
            </a:extLst>
          </p:cNvPr>
          <p:cNvSpPr>
            <a:spLocks noGrp="1"/>
          </p:cNvSpPr>
          <p:nvPr>
            <p:ph type="ftr" sz="quarter" idx="11"/>
          </p:nvPr>
        </p:nvSpPr>
        <p:spPr/>
        <p:txBody>
          <a:bodyPr/>
          <a:lstStyle>
            <a:lvl1pPr>
              <a:defRPr/>
            </a:lvl1pPr>
          </a:lstStyle>
          <a:p>
            <a:pPr>
              <a:defRPr/>
            </a:pPr>
            <a:endParaRPr lang="en-US" altLang="zh-TW"/>
          </a:p>
        </p:txBody>
      </p:sp>
      <p:sp>
        <p:nvSpPr>
          <p:cNvPr id="5" name="Slide Number Placeholder 5">
            <a:extLst>
              <a:ext uri="{FF2B5EF4-FFF2-40B4-BE49-F238E27FC236}">
                <a16:creationId xmlns:a16="http://schemas.microsoft.com/office/drawing/2014/main" id="{0C77EC4B-6B0A-853E-F617-DD55591FC595}"/>
              </a:ext>
            </a:extLst>
          </p:cNvPr>
          <p:cNvSpPr>
            <a:spLocks noGrp="1"/>
          </p:cNvSpPr>
          <p:nvPr>
            <p:ph type="sldNum" sz="quarter" idx="12"/>
          </p:nvPr>
        </p:nvSpPr>
        <p:spPr>
          <a:xfrm>
            <a:off x="6981825" y="6042025"/>
            <a:ext cx="555625" cy="365125"/>
          </a:xfrm>
          <a:prstGeom prst="rect">
            <a:avLst/>
          </a:prstGeom>
        </p:spPr>
        <p:txBody>
          <a:bodyPr/>
          <a:lstStyle>
            <a:lvl1pPr>
              <a:defRPr sz="1200">
                <a:latin typeface="新細明體" panose="02020500000000000000" pitchFamily="18" charset="-120"/>
                <a:ea typeface="新細明體" panose="02020500000000000000" pitchFamily="18" charset="-120"/>
              </a:defRPr>
            </a:lvl1pPr>
          </a:lstStyle>
          <a:p>
            <a:pPr>
              <a:defRPr/>
            </a:pPr>
            <a:fld id="{47C537D8-4AF4-45D3-BE3E-3DD7470B2CCC}" type="slidenum">
              <a:rPr lang="zh-TW" altLang="en-US" smtClean="0"/>
              <a:pPr>
                <a:defRPr/>
              </a:pPr>
              <a:t>‹#›</a:t>
            </a:fld>
            <a:endParaRPr lang="en-US" altLang="zh-TW" dirty="0"/>
          </a:p>
        </p:txBody>
      </p:sp>
    </p:spTree>
    <p:extLst>
      <p:ext uri="{BB962C8B-B14F-4D97-AF65-F5344CB8AC3E}">
        <p14:creationId xmlns:p14="http://schemas.microsoft.com/office/powerpoint/2010/main" val="392733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C0251096-CB8E-112E-E6F6-D822AD3312CB}"/>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CA90852D-CC34-6494-B9A1-33466568089A}"/>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B34CB796-FCA5-7756-A86B-A6621E572CD7}"/>
              </a:ext>
            </a:extLst>
          </p:cNvPr>
          <p:cNvSpPr>
            <a:spLocks noGrp="1"/>
          </p:cNvSpPr>
          <p:nvPr>
            <p:ph type="sldNum" sz="quarter" idx="12"/>
          </p:nvPr>
        </p:nvSpPr>
        <p:spPr/>
        <p:txBody>
          <a:bodyPr/>
          <a:lstStyle>
            <a:lvl1pPr>
              <a:defRPr/>
            </a:lvl1pPr>
          </a:lstStyle>
          <a:p>
            <a:pPr>
              <a:defRPr/>
            </a:pPr>
            <a:endParaRPr lang="zh-TW" altLang="en-US"/>
          </a:p>
          <a:p>
            <a:pPr>
              <a:defRPr/>
            </a:pPr>
            <a:fld id="{CE53763B-1A91-4D7D-B3BE-463D6346A948}" type="slidenum">
              <a:rPr lang="zh-TW" altLang="en-US"/>
              <a:pPr>
                <a:defRPr/>
              </a:pPr>
              <a:t>‹#›</a:t>
            </a:fld>
            <a:endParaRPr lang="en-US" altLang="zh-TW"/>
          </a:p>
        </p:txBody>
      </p:sp>
    </p:spTree>
    <p:extLst>
      <p:ext uri="{BB962C8B-B14F-4D97-AF65-F5344CB8AC3E}">
        <p14:creationId xmlns:p14="http://schemas.microsoft.com/office/powerpoint/2010/main" val="3043545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3E704B2-C5A6-1626-29C0-B9AE48D914FB}"/>
              </a:ext>
            </a:extLst>
          </p:cNvPr>
          <p:cNvSpPr>
            <a:spLocks noGrp="1"/>
          </p:cNvSpPr>
          <p:nvPr>
            <p:ph type="dt" sz="half" idx="10"/>
          </p:nvPr>
        </p:nvSpPr>
        <p:spPr/>
        <p:txBody>
          <a:bodyPr/>
          <a:lstStyle>
            <a:lvl1pPr>
              <a:defRPr/>
            </a:lvl1pPr>
          </a:lstStyle>
          <a:p>
            <a:pPr>
              <a:defRPr/>
            </a:pPr>
            <a:endParaRPr lang="en-US" altLang="zh-TW"/>
          </a:p>
        </p:txBody>
      </p:sp>
      <p:sp>
        <p:nvSpPr>
          <p:cNvPr id="3" name="Footer Placeholder 4">
            <a:extLst>
              <a:ext uri="{FF2B5EF4-FFF2-40B4-BE49-F238E27FC236}">
                <a16:creationId xmlns:a16="http://schemas.microsoft.com/office/drawing/2014/main" id="{1AC062B7-DB5F-F2F1-F92E-3D6CDD9E0708}"/>
              </a:ext>
            </a:extLst>
          </p:cNvPr>
          <p:cNvSpPr>
            <a:spLocks noGrp="1"/>
          </p:cNvSpPr>
          <p:nvPr>
            <p:ph type="ftr" sz="quarter" idx="11"/>
          </p:nvPr>
        </p:nvSpPr>
        <p:spPr/>
        <p:txBody>
          <a:bodyPr/>
          <a:lstStyle>
            <a:lvl1pPr>
              <a:defRPr/>
            </a:lvl1pPr>
          </a:lstStyle>
          <a:p>
            <a:pPr>
              <a:defRPr/>
            </a:pPr>
            <a:endParaRPr lang="en-US" altLang="zh-TW"/>
          </a:p>
        </p:txBody>
      </p:sp>
      <p:sp>
        <p:nvSpPr>
          <p:cNvPr id="4" name="Slide Number Placeholder 5">
            <a:extLst>
              <a:ext uri="{FF2B5EF4-FFF2-40B4-BE49-F238E27FC236}">
                <a16:creationId xmlns:a16="http://schemas.microsoft.com/office/drawing/2014/main" id="{C418FCC9-D742-3C60-1D38-1F33FD30AF0D}"/>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dirty="0"/>
          </a:p>
        </p:txBody>
      </p:sp>
    </p:spTree>
    <p:extLst>
      <p:ext uri="{BB962C8B-B14F-4D97-AF65-F5344CB8AC3E}">
        <p14:creationId xmlns:p14="http://schemas.microsoft.com/office/powerpoint/2010/main" val="528756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3">
            <a:extLst>
              <a:ext uri="{FF2B5EF4-FFF2-40B4-BE49-F238E27FC236}">
                <a16:creationId xmlns:a16="http://schemas.microsoft.com/office/drawing/2014/main" id="{26A4FCBB-1C76-4F69-B407-ED8DE0537B94}"/>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90B40697-9CBD-373B-D20F-6D0325EEFE78}"/>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D45074D1-23C6-5A04-E13A-BC221BE06F28}"/>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E68BD8DD-070A-476A-ABFF-B0760E3550D2}" type="slidenum">
              <a:rPr lang="zh-TW" altLang="en-US"/>
              <a:pPr>
                <a:defRPr/>
              </a:pPr>
              <a:t>‹#›</a:t>
            </a:fld>
            <a:endParaRPr lang="en-US" altLang="zh-TW"/>
          </a:p>
        </p:txBody>
      </p:sp>
    </p:spTree>
    <p:extLst>
      <p:ext uri="{BB962C8B-B14F-4D97-AF65-F5344CB8AC3E}">
        <p14:creationId xmlns:p14="http://schemas.microsoft.com/office/powerpoint/2010/main" val="1639241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60399" y="609600"/>
            <a:ext cx="6876690"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noProof="0"/>
              <a:t>按一下圖示以新增圖片</a:t>
            </a:r>
            <a:endParaRPr lang="en-US" noProof="0"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3">
            <a:extLst>
              <a:ext uri="{FF2B5EF4-FFF2-40B4-BE49-F238E27FC236}">
                <a16:creationId xmlns:a16="http://schemas.microsoft.com/office/drawing/2014/main" id="{C5EB9B7D-F916-2D72-DEC0-031826D768BE}"/>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FE36F497-A483-C3DF-013D-247EE3A94ABF}"/>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B93AD356-B6C4-DAB0-2BF7-16B067DFCCA7}"/>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0442BB51-ACB3-4DD9-A961-AFE830541DDC}" type="slidenum">
              <a:rPr lang="zh-TW" altLang="en-US"/>
              <a:pPr>
                <a:defRPr/>
              </a:pPr>
              <a:t>‹#›</a:t>
            </a:fld>
            <a:endParaRPr lang="en-US" altLang="zh-TW"/>
          </a:p>
        </p:txBody>
      </p:sp>
    </p:spTree>
    <p:extLst>
      <p:ext uri="{BB962C8B-B14F-4D97-AF65-F5344CB8AC3E}">
        <p14:creationId xmlns:p14="http://schemas.microsoft.com/office/powerpoint/2010/main" val="6297888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7BE0316B-F0E3-0F0B-5C2D-3F4028336B51}"/>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0D3AE36F-A016-CA91-9258-E94FFA661506}"/>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7957B67B-B1EB-A1E7-65D9-CE8A2CA6E6F2}"/>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5E7E2BE2-2090-4018-AE7B-9725BD25A611}" type="slidenum">
              <a:rPr lang="zh-TW" altLang="en-US"/>
              <a:pPr>
                <a:defRPr/>
              </a:pPr>
              <a:t>‹#›</a:t>
            </a:fld>
            <a:endParaRPr lang="en-US" altLang="zh-TW"/>
          </a:p>
        </p:txBody>
      </p:sp>
    </p:spTree>
    <p:extLst>
      <p:ext uri="{BB962C8B-B14F-4D97-AF65-F5344CB8AC3E}">
        <p14:creationId xmlns:p14="http://schemas.microsoft.com/office/powerpoint/2010/main" val="20396386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EF48F274-9B9C-8819-81F7-585AE54DBD22}"/>
              </a:ext>
            </a:extLst>
          </p:cNvPr>
          <p:cNvSpPr txBox="1">
            <a:spLocks noChangeArrowheads="1"/>
          </p:cNvSpPr>
          <p:nvPr/>
        </p:nvSpPr>
        <p:spPr bwMode="auto">
          <a:xfrm>
            <a:off x="522288" y="790575"/>
            <a:ext cx="495300" cy="584200"/>
          </a:xfrm>
          <a:prstGeom prst="rect">
            <a:avLst/>
          </a:prstGeom>
          <a:noFill/>
          <a:ln>
            <a:noFill/>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zh-TW" sz="8000">
                <a:solidFill>
                  <a:srgbClr val="9FE0F5"/>
                </a:solidFill>
                <a:latin typeface="Arial" panose="020B0604020202020204" pitchFamily="34" charset="0"/>
                <a:ea typeface="新細明體" panose="02020500000000000000" pitchFamily="18" charset="-120"/>
              </a:rPr>
              <a:t>“</a:t>
            </a:r>
          </a:p>
        </p:txBody>
      </p:sp>
      <p:sp>
        <p:nvSpPr>
          <p:cNvPr id="5" name="TextBox 24">
            <a:extLst>
              <a:ext uri="{FF2B5EF4-FFF2-40B4-BE49-F238E27FC236}">
                <a16:creationId xmlns:a16="http://schemas.microsoft.com/office/drawing/2014/main" id="{EB72B6C9-D051-314B-4999-8539EEE47B8A}"/>
              </a:ext>
            </a:extLst>
          </p:cNvPr>
          <p:cNvSpPr txBox="1">
            <a:spLocks noChangeArrowheads="1"/>
          </p:cNvSpPr>
          <p:nvPr/>
        </p:nvSpPr>
        <p:spPr bwMode="auto">
          <a:xfrm>
            <a:off x="7310438" y="2886075"/>
            <a:ext cx="495300" cy="585788"/>
          </a:xfrm>
          <a:prstGeom prst="rect">
            <a:avLst/>
          </a:prstGeom>
          <a:noFill/>
          <a:ln>
            <a:noFill/>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zh-TW" sz="8000">
                <a:solidFill>
                  <a:srgbClr val="9FE0F5"/>
                </a:solidFill>
                <a:latin typeface="Arial" panose="020B0604020202020204" pitchFamily="34" charset="0"/>
                <a:ea typeface="新細明體" panose="02020500000000000000" pitchFamily="18" charset="-120"/>
              </a:rPr>
              <a:t>”</a:t>
            </a:r>
          </a:p>
        </p:txBody>
      </p:sp>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6" name="Date Placeholder 3">
            <a:extLst>
              <a:ext uri="{FF2B5EF4-FFF2-40B4-BE49-F238E27FC236}">
                <a16:creationId xmlns:a16="http://schemas.microsoft.com/office/drawing/2014/main" id="{1C20AC00-84B5-D132-D14D-BDC654F64EAB}"/>
              </a:ext>
            </a:extLst>
          </p:cNvPr>
          <p:cNvSpPr>
            <a:spLocks noGrp="1"/>
          </p:cNvSpPr>
          <p:nvPr>
            <p:ph type="dt" sz="half" idx="14"/>
          </p:nvPr>
        </p:nvSpPr>
        <p:spPr/>
        <p:txBody>
          <a:bodyPr/>
          <a:lstStyle>
            <a:lvl1pPr>
              <a:defRPr/>
            </a:lvl1pPr>
          </a:lstStyle>
          <a:p>
            <a:pPr>
              <a:defRPr/>
            </a:pPr>
            <a:endParaRPr lang="en-US" altLang="zh-TW"/>
          </a:p>
        </p:txBody>
      </p:sp>
      <p:sp>
        <p:nvSpPr>
          <p:cNvPr id="7" name="Footer Placeholder 4">
            <a:extLst>
              <a:ext uri="{FF2B5EF4-FFF2-40B4-BE49-F238E27FC236}">
                <a16:creationId xmlns:a16="http://schemas.microsoft.com/office/drawing/2014/main" id="{4DB7B0F1-E41C-F5DE-DC63-15E0924CBB59}"/>
              </a:ext>
            </a:extLst>
          </p:cNvPr>
          <p:cNvSpPr>
            <a:spLocks noGrp="1"/>
          </p:cNvSpPr>
          <p:nvPr>
            <p:ph type="ftr" sz="quarter" idx="15"/>
          </p:nvPr>
        </p:nvSpPr>
        <p:spPr/>
        <p:txBody>
          <a:bodyPr/>
          <a:lstStyle>
            <a:lvl1pPr>
              <a:defRPr/>
            </a:lvl1pPr>
          </a:lstStyle>
          <a:p>
            <a:pPr>
              <a:defRPr/>
            </a:pPr>
            <a:endParaRPr lang="en-US" altLang="zh-TW"/>
          </a:p>
        </p:txBody>
      </p:sp>
      <p:sp>
        <p:nvSpPr>
          <p:cNvPr id="8" name="Slide Number Placeholder 5">
            <a:extLst>
              <a:ext uri="{FF2B5EF4-FFF2-40B4-BE49-F238E27FC236}">
                <a16:creationId xmlns:a16="http://schemas.microsoft.com/office/drawing/2014/main" id="{47084830-8063-1D67-25D2-B1C0BB2E2AC9}"/>
              </a:ext>
            </a:extLst>
          </p:cNvPr>
          <p:cNvSpPr>
            <a:spLocks noGrp="1"/>
          </p:cNvSpPr>
          <p:nvPr>
            <p:ph type="sldNum" sz="quarter" idx="16"/>
          </p:nvPr>
        </p:nvSpPr>
        <p:spPr>
          <a:xfrm>
            <a:off x="6981825" y="6042025"/>
            <a:ext cx="555625" cy="365125"/>
          </a:xfrm>
          <a:prstGeom prst="rect">
            <a:avLst/>
          </a:prstGeom>
        </p:spPr>
        <p:txBody>
          <a:bodyPr/>
          <a:lstStyle>
            <a:lvl1pPr>
              <a:defRPr/>
            </a:lvl1pPr>
          </a:lstStyle>
          <a:p>
            <a:pPr>
              <a:defRPr/>
            </a:pPr>
            <a:endParaRPr lang="zh-TW" altLang="en-US"/>
          </a:p>
          <a:p>
            <a:pPr>
              <a:defRPr/>
            </a:pPr>
            <a:fld id="{D191458B-8AEC-4484-A72F-5E2E873F1616}" type="slidenum">
              <a:rPr lang="zh-TW" altLang="en-US"/>
              <a:pPr>
                <a:defRPr/>
              </a:pPr>
              <a:t>‹#›</a:t>
            </a:fld>
            <a:endParaRPr lang="en-US" altLang="zh-TW"/>
          </a:p>
        </p:txBody>
      </p:sp>
    </p:spTree>
    <p:extLst>
      <p:ext uri="{BB962C8B-B14F-4D97-AF65-F5344CB8AC3E}">
        <p14:creationId xmlns:p14="http://schemas.microsoft.com/office/powerpoint/2010/main" val="605658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EC4FF6C2-9C26-4023-A122-97E840DC3455}"/>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A61226BE-04AC-A44F-3DB2-08E9E3F4690D}"/>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159E3FFF-397F-FBF1-15F5-E790889D4B70}"/>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3D38C20F-FB6A-4EED-AD59-6D9FF50D6D48}" type="slidenum">
              <a:rPr lang="zh-TW" altLang="en-US"/>
              <a:pPr>
                <a:defRPr/>
              </a:pPr>
              <a:t>‹#›</a:t>
            </a:fld>
            <a:endParaRPr lang="en-US" altLang="zh-TW"/>
          </a:p>
        </p:txBody>
      </p:sp>
    </p:spTree>
    <p:extLst>
      <p:ext uri="{BB962C8B-B14F-4D97-AF65-F5344CB8AC3E}">
        <p14:creationId xmlns:p14="http://schemas.microsoft.com/office/powerpoint/2010/main" val="2110316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82DEB1B0-94B6-5DD0-29C6-3CA95D8EC298}"/>
              </a:ext>
            </a:extLst>
          </p:cNvPr>
          <p:cNvSpPr txBox="1">
            <a:spLocks noChangeArrowheads="1"/>
          </p:cNvSpPr>
          <p:nvPr/>
        </p:nvSpPr>
        <p:spPr bwMode="auto">
          <a:xfrm>
            <a:off x="522288" y="790575"/>
            <a:ext cx="495300" cy="584200"/>
          </a:xfrm>
          <a:prstGeom prst="rect">
            <a:avLst/>
          </a:prstGeom>
          <a:noFill/>
          <a:ln>
            <a:noFill/>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zh-TW" sz="8000">
                <a:solidFill>
                  <a:srgbClr val="9FE0F5"/>
                </a:solidFill>
                <a:latin typeface="Arial" panose="020B0604020202020204" pitchFamily="34" charset="0"/>
                <a:ea typeface="新細明體" panose="02020500000000000000" pitchFamily="18" charset="-120"/>
              </a:rPr>
              <a:t>“</a:t>
            </a:r>
          </a:p>
        </p:txBody>
      </p:sp>
      <p:sp>
        <p:nvSpPr>
          <p:cNvPr id="5" name="TextBox 24">
            <a:extLst>
              <a:ext uri="{FF2B5EF4-FFF2-40B4-BE49-F238E27FC236}">
                <a16:creationId xmlns:a16="http://schemas.microsoft.com/office/drawing/2014/main" id="{D06293BD-6328-2F1C-3934-5371D460C4A0}"/>
              </a:ext>
            </a:extLst>
          </p:cNvPr>
          <p:cNvSpPr txBox="1">
            <a:spLocks noChangeArrowheads="1"/>
          </p:cNvSpPr>
          <p:nvPr/>
        </p:nvSpPr>
        <p:spPr bwMode="auto">
          <a:xfrm>
            <a:off x="7310438" y="2886075"/>
            <a:ext cx="495300" cy="585788"/>
          </a:xfrm>
          <a:prstGeom prst="rect">
            <a:avLst/>
          </a:prstGeom>
          <a:noFill/>
          <a:ln>
            <a:noFill/>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zh-TW" sz="8000">
                <a:solidFill>
                  <a:srgbClr val="9FE0F5"/>
                </a:solidFill>
                <a:latin typeface="Arial" panose="020B0604020202020204" pitchFamily="34" charset="0"/>
                <a:ea typeface="新細明體" panose="02020500000000000000" pitchFamily="18" charset="-120"/>
              </a:rPr>
              <a:t>”</a:t>
            </a:r>
          </a:p>
        </p:txBody>
      </p:sp>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6" name="Date Placeholder 3">
            <a:extLst>
              <a:ext uri="{FF2B5EF4-FFF2-40B4-BE49-F238E27FC236}">
                <a16:creationId xmlns:a16="http://schemas.microsoft.com/office/drawing/2014/main" id="{ABCE02CC-6E6A-D8B1-EB75-0B8205C5049D}"/>
              </a:ext>
            </a:extLst>
          </p:cNvPr>
          <p:cNvSpPr>
            <a:spLocks noGrp="1"/>
          </p:cNvSpPr>
          <p:nvPr>
            <p:ph type="dt" sz="half" idx="14"/>
          </p:nvPr>
        </p:nvSpPr>
        <p:spPr/>
        <p:txBody>
          <a:bodyPr/>
          <a:lstStyle>
            <a:lvl1pPr>
              <a:defRPr/>
            </a:lvl1pPr>
          </a:lstStyle>
          <a:p>
            <a:pPr>
              <a:defRPr/>
            </a:pPr>
            <a:endParaRPr lang="en-US" altLang="zh-TW"/>
          </a:p>
        </p:txBody>
      </p:sp>
      <p:sp>
        <p:nvSpPr>
          <p:cNvPr id="7" name="Footer Placeholder 4">
            <a:extLst>
              <a:ext uri="{FF2B5EF4-FFF2-40B4-BE49-F238E27FC236}">
                <a16:creationId xmlns:a16="http://schemas.microsoft.com/office/drawing/2014/main" id="{5C0AC152-C416-A3F9-D64D-59D88D0BC4BD}"/>
              </a:ext>
            </a:extLst>
          </p:cNvPr>
          <p:cNvSpPr>
            <a:spLocks noGrp="1"/>
          </p:cNvSpPr>
          <p:nvPr>
            <p:ph type="ftr" sz="quarter" idx="15"/>
          </p:nvPr>
        </p:nvSpPr>
        <p:spPr/>
        <p:txBody>
          <a:bodyPr/>
          <a:lstStyle>
            <a:lvl1pPr>
              <a:defRPr/>
            </a:lvl1pPr>
          </a:lstStyle>
          <a:p>
            <a:pPr>
              <a:defRPr/>
            </a:pPr>
            <a:endParaRPr lang="en-US" altLang="zh-TW"/>
          </a:p>
        </p:txBody>
      </p:sp>
      <p:sp>
        <p:nvSpPr>
          <p:cNvPr id="8" name="Slide Number Placeholder 5">
            <a:extLst>
              <a:ext uri="{FF2B5EF4-FFF2-40B4-BE49-F238E27FC236}">
                <a16:creationId xmlns:a16="http://schemas.microsoft.com/office/drawing/2014/main" id="{7201BB8A-1958-DD6A-0104-5A7CDD170AF6}"/>
              </a:ext>
            </a:extLst>
          </p:cNvPr>
          <p:cNvSpPr>
            <a:spLocks noGrp="1"/>
          </p:cNvSpPr>
          <p:nvPr>
            <p:ph type="sldNum" sz="quarter" idx="16"/>
          </p:nvPr>
        </p:nvSpPr>
        <p:spPr>
          <a:xfrm>
            <a:off x="6981825" y="6042025"/>
            <a:ext cx="555625" cy="365125"/>
          </a:xfrm>
          <a:prstGeom prst="rect">
            <a:avLst/>
          </a:prstGeom>
        </p:spPr>
        <p:txBody>
          <a:bodyPr/>
          <a:lstStyle>
            <a:lvl1pPr>
              <a:defRPr/>
            </a:lvl1pPr>
          </a:lstStyle>
          <a:p>
            <a:pPr>
              <a:defRPr/>
            </a:pPr>
            <a:endParaRPr lang="zh-TW" altLang="en-US"/>
          </a:p>
          <a:p>
            <a:pPr>
              <a:defRPr/>
            </a:pPr>
            <a:fld id="{E3FA608A-E638-4C51-8296-5512A8D0A2FF}" type="slidenum">
              <a:rPr lang="zh-TW" altLang="en-US"/>
              <a:pPr>
                <a:defRPr/>
              </a:pPr>
              <a:t>‹#›</a:t>
            </a:fld>
            <a:endParaRPr lang="en-US" altLang="zh-TW"/>
          </a:p>
        </p:txBody>
      </p:sp>
    </p:spTree>
    <p:extLst>
      <p:ext uri="{BB962C8B-B14F-4D97-AF65-F5344CB8AC3E}">
        <p14:creationId xmlns:p14="http://schemas.microsoft.com/office/powerpoint/2010/main" val="18866890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E15189C1-EACA-92E1-E279-3F37DAE7A323}"/>
              </a:ext>
            </a:extLst>
          </p:cNvPr>
          <p:cNvSpPr>
            <a:spLocks noGrp="1"/>
          </p:cNvSpPr>
          <p:nvPr>
            <p:ph type="dt" sz="half" idx="14"/>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4BF43B1F-175E-D044-61DC-8183B0DD7005}"/>
              </a:ext>
            </a:extLst>
          </p:cNvPr>
          <p:cNvSpPr>
            <a:spLocks noGrp="1"/>
          </p:cNvSpPr>
          <p:nvPr>
            <p:ph type="ftr" sz="quarter" idx="15"/>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4B6DAB4C-7CB2-84BC-4F72-9DF128C91E45}"/>
              </a:ext>
            </a:extLst>
          </p:cNvPr>
          <p:cNvSpPr>
            <a:spLocks noGrp="1"/>
          </p:cNvSpPr>
          <p:nvPr>
            <p:ph type="sldNum" sz="quarter" idx="16"/>
          </p:nvPr>
        </p:nvSpPr>
        <p:spPr>
          <a:xfrm>
            <a:off x="6981825" y="6042025"/>
            <a:ext cx="555625" cy="365125"/>
          </a:xfrm>
          <a:prstGeom prst="rect">
            <a:avLst/>
          </a:prstGeom>
        </p:spPr>
        <p:txBody>
          <a:bodyPr/>
          <a:lstStyle>
            <a:lvl1pPr>
              <a:defRPr/>
            </a:lvl1pPr>
          </a:lstStyle>
          <a:p>
            <a:pPr>
              <a:defRPr/>
            </a:pPr>
            <a:endParaRPr lang="zh-TW" altLang="en-US"/>
          </a:p>
          <a:p>
            <a:pPr>
              <a:defRPr/>
            </a:pPr>
            <a:fld id="{D9438E14-BC50-4930-AB6D-2E17DC772D99}" type="slidenum">
              <a:rPr lang="zh-TW" altLang="en-US"/>
              <a:pPr>
                <a:defRPr/>
              </a:pPr>
              <a:t>‹#›</a:t>
            </a:fld>
            <a:endParaRPr lang="en-US" altLang="zh-TW"/>
          </a:p>
        </p:txBody>
      </p:sp>
    </p:spTree>
    <p:extLst>
      <p:ext uri="{BB962C8B-B14F-4D97-AF65-F5344CB8AC3E}">
        <p14:creationId xmlns:p14="http://schemas.microsoft.com/office/powerpoint/2010/main" val="573613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9BAE15BE-654C-848E-A410-03AE69B24D7D}"/>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9EBF7BE6-1D5E-AF61-F6CB-2CCF9F948125}"/>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B4AC3D66-E0B7-512A-95C3-E263345DDD6F}"/>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648CE7F4-7E6E-429A-8866-706BD834D1B5}" type="slidenum">
              <a:rPr lang="zh-TW" altLang="en-US"/>
              <a:pPr>
                <a:defRPr/>
              </a:pPr>
              <a:t>‹#›</a:t>
            </a:fld>
            <a:endParaRPr lang="en-US" altLang="zh-TW"/>
          </a:p>
        </p:txBody>
      </p:sp>
    </p:spTree>
    <p:extLst>
      <p:ext uri="{BB962C8B-B14F-4D97-AF65-F5344CB8AC3E}">
        <p14:creationId xmlns:p14="http://schemas.microsoft.com/office/powerpoint/2010/main" val="34553189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68F29B22-011D-B4DF-686B-372F5239AC85}"/>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0E6182D0-190F-2F3D-3FFA-560DA47374AA}"/>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3BEAA3B3-F822-BA3D-7BC1-8E889800A4E3}"/>
              </a:ext>
            </a:extLst>
          </p:cNvPr>
          <p:cNvSpPr>
            <a:spLocks noGrp="1"/>
          </p:cNvSpPr>
          <p:nvPr>
            <p:ph type="sldNum" sz="quarter" idx="12"/>
          </p:nvPr>
        </p:nvSpPr>
        <p:spPr>
          <a:xfrm>
            <a:off x="6981825" y="6042025"/>
            <a:ext cx="555625" cy="365125"/>
          </a:xfrm>
          <a:prstGeom prst="rect">
            <a:avLst/>
          </a:prstGeom>
        </p:spPr>
        <p:txBody>
          <a:bodyPr/>
          <a:lstStyle>
            <a:lvl1pPr>
              <a:defRPr/>
            </a:lvl1pPr>
          </a:lstStyle>
          <a:p>
            <a:pPr>
              <a:defRPr/>
            </a:pPr>
            <a:endParaRPr lang="zh-TW" altLang="en-US"/>
          </a:p>
          <a:p>
            <a:pPr>
              <a:defRPr/>
            </a:pPr>
            <a:fld id="{830737C6-1E01-41C4-BBD0-A56AB1A1A4DC}" type="slidenum">
              <a:rPr lang="zh-TW" altLang="en-US"/>
              <a:pPr>
                <a:defRPr/>
              </a:pPr>
              <a:t>‹#›</a:t>
            </a:fld>
            <a:endParaRPr lang="en-US" altLang="zh-TW"/>
          </a:p>
        </p:txBody>
      </p:sp>
    </p:spTree>
    <p:extLst>
      <p:ext uri="{BB962C8B-B14F-4D97-AF65-F5344CB8AC3E}">
        <p14:creationId xmlns:p14="http://schemas.microsoft.com/office/powerpoint/2010/main" val="94140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FCD39451-196C-71C9-96AC-DC8BEDF2EB06}"/>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A85DEE38-BEEB-4A65-2DD7-FC926F18992C}"/>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2F6B2E84-D9F3-8EA0-1324-F6A10BDCAAB5}"/>
              </a:ext>
            </a:extLst>
          </p:cNvPr>
          <p:cNvSpPr>
            <a:spLocks noGrp="1"/>
          </p:cNvSpPr>
          <p:nvPr>
            <p:ph type="sldNum" sz="quarter" idx="12"/>
          </p:nvPr>
        </p:nvSpPr>
        <p:spPr/>
        <p:txBody>
          <a:bodyPr/>
          <a:lstStyle>
            <a:lvl1pPr>
              <a:defRPr/>
            </a:lvl1pPr>
          </a:lstStyle>
          <a:p>
            <a:pPr>
              <a:defRPr/>
            </a:pPr>
            <a:endParaRPr lang="zh-TW" altLang="en-US"/>
          </a:p>
          <a:p>
            <a:pPr>
              <a:defRPr/>
            </a:pPr>
            <a:fld id="{C11E75AD-AFA0-4F34-9647-E4FA93129947}" type="slidenum">
              <a:rPr lang="zh-TW" altLang="en-US"/>
              <a:pPr>
                <a:defRPr/>
              </a:pPr>
              <a:t>‹#›</a:t>
            </a:fld>
            <a:endParaRPr lang="en-US" altLang="zh-TW"/>
          </a:p>
        </p:txBody>
      </p:sp>
    </p:spTree>
    <p:extLst>
      <p:ext uri="{BB962C8B-B14F-4D97-AF65-F5344CB8AC3E}">
        <p14:creationId xmlns:p14="http://schemas.microsoft.com/office/powerpoint/2010/main" val="199371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3">
            <a:extLst>
              <a:ext uri="{FF2B5EF4-FFF2-40B4-BE49-F238E27FC236}">
                <a16:creationId xmlns:a16="http://schemas.microsoft.com/office/drawing/2014/main" id="{037BC007-AA88-40FD-8360-4FB4D8A1BDB8}"/>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64EE059E-69D9-73DA-3C76-485539C3FCAE}"/>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4F61F21E-F559-4534-7AF9-FDDCBFA4FAA5}"/>
              </a:ext>
            </a:extLst>
          </p:cNvPr>
          <p:cNvSpPr>
            <a:spLocks noGrp="1"/>
          </p:cNvSpPr>
          <p:nvPr>
            <p:ph type="sldNum" sz="quarter" idx="12"/>
          </p:nvPr>
        </p:nvSpPr>
        <p:spPr/>
        <p:txBody>
          <a:bodyPr/>
          <a:lstStyle>
            <a:lvl1pPr>
              <a:defRPr/>
            </a:lvl1pPr>
          </a:lstStyle>
          <a:p>
            <a:pPr>
              <a:defRPr/>
            </a:pPr>
            <a:endParaRPr lang="zh-TW" altLang="en-US"/>
          </a:p>
          <a:p>
            <a:pPr>
              <a:defRPr/>
            </a:pPr>
            <a:fld id="{8BCAEDB6-3AEA-4F64-A5C3-ABDFED4A57A9}" type="slidenum">
              <a:rPr lang="zh-TW" altLang="en-US"/>
              <a:pPr>
                <a:defRPr/>
              </a:pPr>
              <a:t>‹#›</a:t>
            </a:fld>
            <a:endParaRPr lang="en-US" altLang="zh-TW"/>
          </a:p>
        </p:txBody>
      </p:sp>
    </p:spTree>
    <p:extLst>
      <p:ext uri="{BB962C8B-B14F-4D97-AF65-F5344CB8AC3E}">
        <p14:creationId xmlns:p14="http://schemas.microsoft.com/office/powerpoint/2010/main" val="831133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82329" y="2505075"/>
            <a:ext cx="4190702"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5014913" y="2505075"/>
            <a:ext cx="4211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3">
            <a:extLst>
              <a:ext uri="{FF2B5EF4-FFF2-40B4-BE49-F238E27FC236}">
                <a16:creationId xmlns:a16="http://schemas.microsoft.com/office/drawing/2014/main" id="{BC766363-B9D3-EC45-746E-039B33FE5E35}"/>
              </a:ext>
            </a:extLst>
          </p:cNvPr>
          <p:cNvSpPr>
            <a:spLocks noGrp="1"/>
          </p:cNvSpPr>
          <p:nvPr>
            <p:ph type="dt" sz="half" idx="10"/>
          </p:nvPr>
        </p:nvSpPr>
        <p:spPr/>
        <p:txBody>
          <a:bodyPr/>
          <a:lstStyle>
            <a:lvl1pPr>
              <a:defRPr/>
            </a:lvl1pPr>
          </a:lstStyle>
          <a:p>
            <a:pPr>
              <a:defRPr/>
            </a:pPr>
            <a:endParaRPr lang="en-US" altLang="zh-TW"/>
          </a:p>
        </p:txBody>
      </p:sp>
      <p:sp>
        <p:nvSpPr>
          <p:cNvPr id="8" name="Footer Placeholder 4">
            <a:extLst>
              <a:ext uri="{FF2B5EF4-FFF2-40B4-BE49-F238E27FC236}">
                <a16:creationId xmlns:a16="http://schemas.microsoft.com/office/drawing/2014/main" id="{F24BB59D-B645-06BC-9EE2-7C2A6BE1DB01}"/>
              </a:ext>
            </a:extLst>
          </p:cNvPr>
          <p:cNvSpPr>
            <a:spLocks noGrp="1"/>
          </p:cNvSpPr>
          <p:nvPr>
            <p:ph type="ftr" sz="quarter" idx="11"/>
          </p:nvPr>
        </p:nvSpPr>
        <p:spPr/>
        <p:txBody>
          <a:bodyPr/>
          <a:lstStyle>
            <a:lvl1pPr>
              <a:defRPr/>
            </a:lvl1pPr>
          </a:lstStyle>
          <a:p>
            <a:pPr>
              <a:defRPr/>
            </a:pPr>
            <a:endParaRPr lang="en-US" altLang="zh-TW"/>
          </a:p>
        </p:txBody>
      </p:sp>
      <p:sp>
        <p:nvSpPr>
          <p:cNvPr id="9" name="Slide Number Placeholder 5">
            <a:extLst>
              <a:ext uri="{FF2B5EF4-FFF2-40B4-BE49-F238E27FC236}">
                <a16:creationId xmlns:a16="http://schemas.microsoft.com/office/drawing/2014/main" id="{897758A0-1B21-AAA8-E7B9-FC6BECA09C50}"/>
              </a:ext>
            </a:extLst>
          </p:cNvPr>
          <p:cNvSpPr>
            <a:spLocks noGrp="1"/>
          </p:cNvSpPr>
          <p:nvPr>
            <p:ph type="sldNum" sz="quarter" idx="12"/>
          </p:nvPr>
        </p:nvSpPr>
        <p:spPr/>
        <p:txBody>
          <a:bodyPr/>
          <a:lstStyle>
            <a:lvl1pPr>
              <a:defRPr/>
            </a:lvl1pPr>
          </a:lstStyle>
          <a:p>
            <a:pPr>
              <a:defRPr/>
            </a:pPr>
            <a:endParaRPr lang="zh-TW" altLang="en-US"/>
          </a:p>
          <a:p>
            <a:pPr>
              <a:defRPr/>
            </a:pPr>
            <a:fld id="{8E3BC341-E418-441A-8B6C-D84F6B681CB8}" type="slidenum">
              <a:rPr lang="zh-TW" altLang="en-US"/>
              <a:pPr>
                <a:defRPr/>
              </a:pPr>
              <a:t>‹#›</a:t>
            </a:fld>
            <a:endParaRPr lang="en-US" altLang="zh-TW"/>
          </a:p>
        </p:txBody>
      </p:sp>
    </p:spTree>
    <p:extLst>
      <p:ext uri="{BB962C8B-B14F-4D97-AF65-F5344CB8AC3E}">
        <p14:creationId xmlns:p14="http://schemas.microsoft.com/office/powerpoint/2010/main" val="20187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3">
            <a:extLst>
              <a:ext uri="{FF2B5EF4-FFF2-40B4-BE49-F238E27FC236}">
                <a16:creationId xmlns:a16="http://schemas.microsoft.com/office/drawing/2014/main" id="{118A3DB3-3D71-0B4C-4287-E003516E9292}"/>
              </a:ext>
            </a:extLst>
          </p:cNvPr>
          <p:cNvSpPr>
            <a:spLocks noGrp="1"/>
          </p:cNvSpPr>
          <p:nvPr>
            <p:ph type="dt" sz="half" idx="10"/>
          </p:nvPr>
        </p:nvSpPr>
        <p:spPr/>
        <p:txBody>
          <a:bodyPr/>
          <a:lstStyle>
            <a:lvl1pPr>
              <a:defRPr/>
            </a:lvl1pPr>
          </a:lstStyle>
          <a:p>
            <a:pPr>
              <a:defRPr/>
            </a:pPr>
            <a:endParaRPr lang="en-US" altLang="zh-TW"/>
          </a:p>
        </p:txBody>
      </p:sp>
      <p:sp>
        <p:nvSpPr>
          <p:cNvPr id="4" name="Footer Placeholder 4">
            <a:extLst>
              <a:ext uri="{FF2B5EF4-FFF2-40B4-BE49-F238E27FC236}">
                <a16:creationId xmlns:a16="http://schemas.microsoft.com/office/drawing/2014/main" id="{CABA257E-B76A-0427-8BF5-147ABB37BAAE}"/>
              </a:ext>
            </a:extLst>
          </p:cNvPr>
          <p:cNvSpPr>
            <a:spLocks noGrp="1"/>
          </p:cNvSpPr>
          <p:nvPr>
            <p:ph type="ftr" sz="quarter" idx="11"/>
          </p:nvPr>
        </p:nvSpPr>
        <p:spPr/>
        <p:txBody>
          <a:bodyPr/>
          <a:lstStyle>
            <a:lvl1pPr>
              <a:defRPr/>
            </a:lvl1pPr>
          </a:lstStyle>
          <a:p>
            <a:pPr>
              <a:defRPr/>
            </a:pPr>
            <a:endParaRPr lang="en-US" altLang="zh-TW"/>
          </a:p>
        </p:txBody>
      </p:sp>
      <p:sp>
        <p:nvSpPr>
          <p:cNvPr id="5" name="Slide Number Placeholder 5">
            <a:extLst>
              <a:ext uri="{FF2B5EF4-FFF2-40B4-BE49-F238E27FC236}">
                <a16:creationId xmlns:a16="http://schemas.microsoft.com/office/drawing/2014/main" id="{8B0B6A3E-7B51-4C82-F096-798E5CB49187}"/>
              </a:ext>
            </a:extLst>
          </p:cNvPr>
          <p:cNvSpPr>
            <a:spLocks noGrp="1"/>
          </p:cNvSpPr>
          <p:nvPr>
            <p:ph type="sldNum" sz="quarter" idx="12"/>
          </p:nvPr>
        </p:nvSpPr>
        <p:spPr/>
        <p:txBody>
          <a:bodyPr/>
          <a:lstStyle>
            <a:lvl1pPr>
              <a:defRPr/>
            </a:lvl1pPr>
          </a:lstStyle>
          <a:p>
            <a:pPr>
              <a:defRPr/>
            </a:pPr>
            <a:endParaRPr lang="zh-TW" altLang="en-US"/>
          </a:p>
          <a:p>
            <a:pPr>
              <a:defRPr/>
            </a:pPr>
            <a:fld id="{9F4E1208-2290-4B11-8B62-0E28F7A6AF12}" type="slidenum">
              <a:rPr lang="zh-TW" altLang="en-US"/>
              <a:pPr>
                <a:defRPr/>
              </a:pPr>
              <a:t>‹#›</a:t>
            </a:fld>
            <a:endParaRPr lang="en-US" altLang="zh-TW"/>
          </a:p>
        </p:txBody>
      </p:sp>
    </p:spTree>
    <p:extLst>
      <p:ext uri="{BB962C8B-B14F-4D97-AF65-F5344CB8AC3E}">
        <p14:creationId xmlns:p14="http://schemas.microsoft.com/office/powerpoint/2010/main" val="246428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44723B5-9753-7F98-6BC2-3491DD8B8801}"/>
              </a:ext>
            </a:extLst>
          </p:cNvPr>
          <p:cNvSpPr>
            <a:spLocks noGrp="1"/>
          </p:cNvSpPr>
          <p:nvPr>
            <p:ph type="dt" sz="half" idx="10"/>
          </p:nvPr>
        </p:nvSpPr>
        <p:spPr/>
        <p:txBody>
          <a:bodyPr/>
          <a:lstStyle>
            <a:lvl1pPr>
              <a:defRPr/>
            </a:lvl1pPr>
          </a:lstStyle>
          <a:p>
            <a:pPr>
              <a:defRPr/>
            </a:pPr>
            <a:endParaRPr lang="en-US" altLang="zh-TW"/>
          </a:p>
        </p:txBody>
      </p:sp>
      <p:sp>
        <p:nvSpPr>
          <p:cNvPr id="3" name="Footer Placeholder 4">
            <a:extLst>
              <a:ext uri="{FF2B5EF4-FFF2-40B4-BE49-F238E27FC236}">
                <a16:creationId xmlns:a16="http://schemas.microsoft.com/office/drawing/2014/main" id="{F531165D-A2FA-B768-360D-1009F1DD8808}"/>
              </a:ext>
            </a:extLst>
          </p:cNvPr>
          <p:cNvSpPr>
            <a:spLocks noGrp="1"/>
          </p:cNvSpPr>
          <p:nvPr>
            <p:ph type="ftr" sz="quarter" idx="11"/>
          </p:nvPr>
        </p:nvSpPr>
        <p:spPr/>
        <p:txBody>
          <a:bodyPr/>
          <a:lstStyle>
            <a:lvl1pPr>
              <a:defRPr/>
            </a:lvl1pPr>
          </a:lstStyle>
          <a:p>
            <a:pPr>
              <a:defRPr/>
            </a:pPr>
            <a:endParaRPr lang="en-US" altLang="zh-TW"/>
          </a:p>
        </p:txBody>
      </p:sp>
      <p:sp>
        <p:nvSpPr>
          <p:cNvPr id="4" name="Slide Number Placeholder 5">
            <a:extLst>
              <a:ext uri="{FF2B5EF4-FFF2-40B4-BE49-F238E27FC236}">
                <a16:creationId xmlns:a16="http://schemas.microsoft.com/office/drawing/2014/main" id="{02965DD4-8527-FF13-27FB-C2ADE8229D7A}"/>
              </a:ext>
            </a:extLst>
          </p:cNvPr>
          <p:cNvSpPr>
            <a:spLocks noGrp="1"/>
          </p:cNvSpPr>
          <p:nvPr>
            <p:ph type="sldNum" sz="quarter" idx="12"/>
          </p:nvPr>
        </p:nvSpPr>
        <p:spPr/>
        <p:txBody>
          <a:bodyPr/>
          <a:lstStyle>
            <a:lvl1pPr>
              <a:defRPr/>
            </a:lvl1pPr>
          </a:lstStyle>
          <a:p>
            <a:pPr>
              <a:defRPr/>
            </a:pPr>
            <a:endParaRPr lang="zh-TW" altLang="en-US" dirty="0"/>
          </a:p>
          <a:p>
            <a:pPr>
              <a:defRPr/>
            </a:pPr>
            <a:fld id="{15D7C179-D70B-4BAD-BED5-4CB139417401}" type="slidenum">
              <a:rPr lang="zh-TW" altLang="en-US"/>
              <a:pPr>
                <a:defRPr/>
              </a:pPr>
              <a:t>‹#›</a:t>
            </a:fld>
            <a:endParaRPr lang="en-US" altLang="zh-TW" dirty="0"/>
          </a:p>
        </p:txBody>
      </p:sp>
    </p:spTree>
    <p:extLst>
      <p:ext uri="{BB962C8B-B14F-4D97-AF65-F5344CB8AC3E}">
        <p14:creationId xmlns:p14="http://schemas.microsoft.com/office/powerpoint/2010/main" val="1463178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3">
            <a:extLst>
              <a:ext uri="{FF2B5EF4-FFF2-40B4-BE49-F238E27FC236}">
                <a16:creationId xmlns:a16="http://schemas.microsoft.com/office/drawing/2014/main" id="{D0622C88-032F-F8EA-DBAB-84BEB883D782}"/>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6D787E05-1EBE-F717-79A7-AFABC60447DF}"/>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10BBF639-4AFC-E8E6-FC03-E6C2E7E8310E}"/>
              </a:ext>
            </a:extLst>
          </p:cNvPr>
          <p:cNvSpPr>
            <a:spLocks noGrp="1"/>
          </p:cNvSpPr>
          <p:nvPr>
            <p:ph type="sldNum" sz="quarter" idx="12"/>
          </p:nvPr>
        </p:nvSpPr>
        <p:spPr/>
        <p:txBody>
          <a:bodyPr/>
          <a:lstStyle>
            <a:lvl1pPr>
              <a:defRPr/>
            </a:lvl1pPr>
          </a:lstStyle>
          <a:p>
            <a:pPr>
              <a:defRPr/>
            </a:pPr>
            <a:endParaRPr lang="zh-TW" altLang="en-US"/>
          </a:p>
          <a:p>
            <a:pPr>
              <a:defRPr/>
            </a:pPr>
            <a:fld id="{87EB4398-AB15-49BA-8B58-0DBD0E85AA3A}" type="slidenum">
              <a:rPr lang="zh-TW" altLang="en-US"/>
              <a:pPr>
                <a:defRPr/>
              </a:pPr>
              <a:t>‹#›</a:t>
            </a:fld>
            <a:endParaRPr lang="en-US" altLang="zh-TW"/>
          </a:p>
        </p:txBody>
      </p:sp>
    </p:spTree>
    <p:extLst>
      <p:ext uri="{BB962C8B-B14F-4D97-AF65-F5344CB8AC3E}">
        <p14:creationId xmlns:p14="http://schemas.microsoft.com/office/powerpoint/2010/main" val="413620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3">
            <a:extLst>
              <a:ext uri="{FF2B5EF4-FFF2-40B4-BE49-F238E27FC236}">
                <a16:creationId xmlns:a16="http://schemas.microsoft.com/office/drawing/2014/main" id="{0196F28E-693C-F595-18A9-E5BDF7D6C29A}"/>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A02301DE-F648-3E1C-D581-2CD830EC1A8D}"/>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B5986C90-3EEA-7616-EA98-B41D576083BB}"/>
              </a:ext>
            </a:extLst>
          </p:cNvPr>
          <p:cNvSpPr>
            <a:spLocks noGrp="1"/>
          </p:cNvSpPr>
          <p:nvPr>
            <p:ph type="sldNum" sz="quarter" idx="12"/>
          </p:nvPr>
        </p:nvSpPr>
        <p:spPr/>
        <p:txBody>
          <a:bodyPr/>
          <a:lstStyle>
            <a:lvl1pPr>
              <a:defRPr/>
            </a:lvl1pPr>
          </a:lstStyle>
          <a:p>
            <a:pPr>
              <a:defRPr/>
            </a:pPr>
            <a:endParaRPr lang="zh-TW" altLang="en-US"/>
          </a:p>
          <a:p>
            <a:pPr>
              <a:defRPr/>
            </a:pPr>
            <a:fld id="{A9B43B84-B9A1-4B27-A1E5-7484CCB61672}" type="slidenum">
              <a:rPr lang="zh-TW" altLang="en-US"/>
              <a:pPr>
                <a:defRPr/>
              </a:pPr>
              <a:t>‹#›</a:t>
            </a:fld>
            <a:endParaRPr lang="en-US" altLang="zh-TW"/>
          </a:p>
        </p:txBody>
      </p:sp>
    </p:spTree>
    <p:extLst>
      <p:ext uri="{BB962C8B-B14F-4D97-AF65-F5344CB8AC3E}">
        <p14:creationId xmlns:p14="http://schemas.microsoft.com/office/powerpoint/2010/main" val="217594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theme" Target="../theme/theme2.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CDCB693-7796-7EF6-1A14-13F51EC516BE}"/>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Text Placeholder 2">
            <a:extLst>
              <a:ext uri="{FF2B5EF4-FFF2-40B4-BE49-F238E27FC236}">
                <a16:creationId xmlns:a16="http://schemas.microsoft.com/office/drawing/2014/main" id="{53D4C38D-4FB0-4F43-3582-FFAFCFB2D8DE}"/>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Date Placeholder 3">
            <a:extLst>
              <a:ext uri="{FF2B5EF4-FFF2-40B4-BE49-F238E27FC236}">
                <a16:creationId xmlns:a16="http://schemas.microsoft.com/office/drawing/2014/main" id="{A4007F2B-9BB2-858E-7574-E738E2EFCBD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ltLang="zh-TW"/>
          </a:p>
        </p:txBody>
      </p:sp>
      <p:sp>
        <p:nvSpPr>
          <p:cNvPr id="5" name="Footer Placeholder 4">
            <a:extLst>
              <a:ext uri="{FF2B5EF4-FFF2-40B4-BE49-F238E27FC236}">
                <a16:creationId xmlns:a16="http://schemas.microsoft.com/office/drawing/2014/main" id="{53FCF349-0642-04CA-7F7B-DE8E496076A5}"/>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ltLang="zh-TW"/>
          </a:p>
        </p:txBody>
      </p:sp>
      <p:sp>
        <p:nvSpPr>
          <p:cNvPr id="6" name="Slide Number Placeholder 5">
            <a:extLst>
              <a:ext uri="{FF2B5EF4-FFF2-40B4-BE49-F238E27FC236}">
                <a16:creationId xmlns:a16="http://schemas.microsoft.com/office/drawing/2014/main" id="{10CA839C-FE1C-6659-5166-F1D0AB3884B1}"/>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endParaRPr lang="zh-TW" altLang="en-US" dirty="0"/>
          </a:p>
          <a:p>
            <a:pPr>
              <a:defRPr/>
            </a:pPr>
            <a:fld id="{3766A176-2AEB-4669-93B3-362ABC32B229}" type="slidenum">
              <a:rPr lang="zh-TW" altLang="en-US" smtClean="0">
                <a:latin typeface="Microsoft JhengHei Light" panose="020B0304030504040204" pitchFamily="34" charset="-120"/>
                <a:ea typeface="Microsoft JhengHei Light" panose="020B0304030504040204" pitchFamily="34" charset="-120"/>
              </a:rPr>
              <a:pPr>
                <a:defRPr/>
              </a:pPr>
              <a:t>‹#›</a:t>
            </a:fld>
            <a:endParaRPr lang="en-US" altLang="zh-TW" dirty="0">
              <a:latin typeface="Microsoft JhengHei Light" panose="020B0304030504040204" pitchFamily="34" charset="-120"/>
              <a:ea typeface="Microsoft JhengHei Light" panose="020B0304030504040204" pitchFamily="34" charset="-120"/>
            </a:endParaRPr>
          </a:p>
        </p:txBody>
      </p:sp>
    </p:spTree>
  </p:cSld>
  <p:clrMap bg1="lt1" tx1="dk1" bg2="lt2" tx2="dk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45" r:id="rId12"/>
    <p:sldLayoutId id="2147484146" r:id="rId13"/>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6">
            <a:extLst>
              <a:ext uri="{FF2B5EF4-FFF2-40B4-BE49-F238E27FC236}">
                <a16:creationId xmlns:a16="http://schemas.microsoft.com/office/drawing/2014/main" id="{48BA3979-2E28-639F-83FC-222F1720B1D8}"/>
              </a:ext>
            </a:extLst>
          </p:cNvPr>
          <p:cNvGrpSpPr>
            <a:grpSpLocks/>
          </p:cNvGrpSpPr>
          <p:nvPr/>
        </p:nvGrpSpPr>
        <p:grpSpPr bwMode="auto">
          <a:xfrm>
            <a:off x="-9525" y="-7938"/>
            <a:ext cx="9936163" cy="6873876"/>
            <a:chOff x="-8467" y="-8468"/>
            <a:chExt cx="9171317" cy="6874935"/>
          </a:xfrm>
        </p:grpSpPr>
        <p:sp>
          <p:nvSpPr>
            <p:cNvPr id="7" name="Freeform 6">
              <a:extLst>
                <a:ext uri="{FF2B5EF4-FFF2-40B4-BE49-F238E27FC236}">
                  <a16:creationId xmlns:a16="http://schemas.microsoft.com/office/drawing/2014/main" id="{5080DFCB-A31F-F536-DB75-8439F22EC674}"/>
                </a:ext>
              </a:extLst>
            </p:cNvPr>
            <p:cNvSpPr/>
            <p:nvPr/>
          </p:nvSpPr>
          <p:spPr>
            <a:xfrm>
              <a:off x="-8467" y="4013290"/>
              <a:ext cx="457174"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F9EB4DF9-5D64-0FB6-D3D3-CB0AE008D19C}"/>
                </a:ext>
              </a:extLst>
            </p:cNvPr>
            <p:cNvCxnSpPr/>
            <p:nvPr/>
          </p:nvCxnSpPr>
          <p:spPr>
            <a:xfrm flipV="1">
              <a:off x="5130343" y="4175239"/>
              <a:ext cx="4022250"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3A757FC1-9AF5-8AD6-FBD9-34D5A195C4DB}"/>
                </a:ext>
              </a:extLst>
            </p:cNvPr>
            <p:cNvCxnSpPr/>
            <p:nvPr/>
          </p:nvCxnSpPr>
          <p:spPr>
            <a:xfrm>
              <a:off x="7042560" y="-529"/>
              <a:ext cx="1219130"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91832357-12C7-F697-2F88-7B72EFDC28AA}"/>
                </a:ext>
              </a:extLst>
            </p:cNvPr>
            <p:cNvSpPr/>
            <p:nvPr/>
          </p:nvSpPr>
          <p:spPr>
            <a:xfrm>
              <a:off x="6891634" y="-529"/>
              <a:ext cx="2269750"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5B5D3966-7AFC-62F7-E721-9907980FA1E6}"/>
                </a:ext>
              </a:extLst>
            </p:cNvPr>
            <p:cNvSpPr/>
            <p:nvPr/>
          </p:nvSpPr>
          <p:spPr>
            <a:xfrm>
              <a:off x="7205208" y="-8468"/>
              <a:ext cx="1947384"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753B2846-6385-D124-60FD-B1FD284EF15E}"/>
                </a:ext>
              </a:extLst>
            </p:cNvPr>
            <p:cNvSpPr/>
            <p:nvPr/>
          </p:nvSpPr>
          <p:spPr>
            <a:xfrm>
              <a:off x="6638137" y="3919613"/>
              <a:ext cx="2512991"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BA8BDE5F-E6A5-6059-06F4-195CE076C0E8}"/>
                </a:ext>
              </a:extLst>
            </p:cNvPr>
            <p:cNvSpPr/>
            <p:nvPr/>
          </p:nvSpPr>
          <p:spPr>
            <a:xfrm>
              <a:off x="7010323" y="-8468"/>
              <a:ext cx="214226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62E6AD31-FB15-50EB-80ED-6424C227502A}"/>
                </a:ext>
              </a:extLst>
            </p:cNvPr>
            <p:cNvSpPr/>
            <p:nvPr/>
          </p:nvSpPr>
          <p:spPr>
            <a:xfrm>
              <a:off x="8295392" y="-8468"/>
              <a:ext cx="857200"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198F80D9-B8C4-2C25-902A-F95B4AFF0B19}"/>
                </a:ext>
              </a:extLst>
            </p:cNvPr>
            <p:cNvSpPr/>
            <p:nvPr/>
          </p:nvSpPr>
          <p:spPr>
            <a:xfrm>
              <a:off x="8094645" y="-8468"/>
              <a:ext cx="1066739"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C533338B-FAFB-722E-15C3-DF128776C714}"/>
                </a:ext>
              </a:extLst>
            </p:cNvPr>
            <p:cNvSpPr/>
            <p:nvPr/>
          </p:nvSpPr>
          <p:spPr>
            <a:xfrm>
              <a:off x="8068270" y="4894488"/>
              <a:ext cx="1094580"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BB121206-E887-7277-A386-7CE5AED29411}"/>
              </a:ext>
            </a:extLst>
          </p:cNvPr>
          <p:cNvSpPr>
            <a:spLocks noGrp="1" noChangeArrowheads="1"/>
          </p:cNvSpPr>
          <p:nvPr>
            <p:ph type="title"/>
          </p:nvPr>
        </p:nvSpPr>
        <p:spPr bwMode="auto">
          <a:xfrm>
            <a:off x="660400" y="609600"/>
            <a:ext cx="687705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2052" name="Text Placeholder 2">
            <a:extLst>
              <a:ext uri="{FF2B5EF4-FFF2-40B4-BE49-F238E27FC236}">
                <a16:creationId xmlns:a16="http://schemas.microsoft.com/office/drawing/2014/main" id="{8A4B398D-4797-0E1D-E14D-A8A8ABC6AE8B}"/>
              </a:ext>
            </a:extLst>
          </p:cNvPr>
          <p:cNvSpPr>
            <a:spLocks noGrp="1" noChangeArrowheads="1"/>
          </p:cNvSpPr>
          <p:nvPr>
            <p:ph type="body" idx="1"/>
          </p:nvPr>
        </p:nvSpPr>
        <p:spPr bwMode="auto">
          <a:xfrm>
            <a:off x="660400" y="2160588"/>
            <a:ext cx="6877050"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Date Placeholder 3">
            <a:extLst>
              <a:ext uri="{FF2B5EF4-FFF2-40B4-BE49-F238E27FC236}">
                <a16:creationId xmlns:a16="http://schemas.microsoft.com/office/drawing/2014/main" id="{9E4802D9-3D35-8269-FEFE-F51E0BD4340D}"/>
              </a:ext>
            </a:extLst>
          </p:cNvPr>
          <p:cNvSpPr>
            <a:spLocks noGrp="1"/>
          </p:cNvSpPr>
          <p:nvPr>
            <p:ph type="dt" sz="half" idx="2"/>
          </p:nvPr>
        </p:nvSpPr>
        <p:spPr>
          <a:xfrm>
            <a:off x="5856288" y="6042025"/>
            <a:ext cx="73977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ltLang="zh-TW"/>
          </a:p>
        </p:txBody>
      </p:sp>
      <p:sp>
        <p:nvSpPr>
          <p:cNvPr id="5" name="Footer Placeholder 4">
            <a:extLst>
              <a:ext uri="{FF2B5EF4-FFF2-40B4-BE49-F238E27FC236}">
                <a16:creationId xmlns:a16="http://schemas.microsoft.com/office/drawing/2014/main" id="{299A6FCA-4AD2-8659-D60A-3F12D70D63A4}"/>
              </a:ext>
            </a:extLst>
          </p:cNvPr>
          <p:cNvSpPr>
            <a:spLocks noGrp="1"/>
          </p:cNvSpPr>
          <p:nvPr>
            <p:ph type="ftr" sz="quarter" idx="3"/>
          </p:nvPr>
        </p:nvSpPr>
        <p:spPr>
          <a:xfrm>
            <a:off x="660400" y="6042025"/>
            <a:ext cx="500856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ltLang="zh-TW"/>
          </a:p>
        </p:txBody>
      </p:sp>
      <p:sp>
        <p:nvSpPr>
          <p:cNvPr id="2" name="Slide Number Placeholder 5">
            <a:extLst>
              <a:ext uri="{FF2B5EF4-FFF2-40B4-BE49-F238E27FC236}">
                <a16:creationId xmlns:a16="http://schemas.microsoft.com/office/drawing/2014/main" id="{1C1D50DD-65B8-4E2B-55A1-2EFD4CD08AB3}"/>
              </a:ext>
            </a:extLst>
          </p:cNvPr>
          <p:cNvSpPr txBox="1">
            <a:spLocks/>
          </p:cNvSpPr>
          <p:nvPr userDrawn="1"/>
        </p:nvSpPr>
        <p:spPr>
          <a:xfrm>
            <a:off x="6442869" y="6478589"/>
            <a:ext cx="2722562" cy="255587"/>
          </a:xfrm>
          <a:prstGeom prst="rect">
            <a:avLst/>
          </a:prstGeom>
        </p:spPr>
        <p:txBody>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r">
              <a:defRPr/>
            </a:pPr>
            <a:fld id="{15D7C179-D70B-4BAD-BED5-4CB139417401}" type="slidenum">
              <a:rPr lang="zh-TW" altLang="en-US" sz="1050" smtClean="0">
                <a:solidFill>
                  <a:schemeClr val="bg1">
                    <a:lumMod val="65000"/>
                  </a:schemeClr>
                </a:solidFill>
                <a:latin typeface="+mj-ea"/>
                <a:ea typeface="+mj-ea"/>
              </a:rPr>
              <a:pPr algn="r">
                <a:defRPr/>
              </a:pPr>
              <a:t>‹#›</a:t>
            </a:fld>
            <a:endParaRPr lang="en-US" altLang="zh-TW" dirty="0">
              <a:solidFill>
                <a:schemeClr val="bg1">
                  <a:lumMod val="65000"/>
                </a:schemeClr>
              </a:solidFill>
              <a:latin typeface="+mj-ea"/>
              <a:ea typeface="+mj-ea"/>
            </a:endParaRPr>
          </a:p>
        </p:txBody>
      </p:sp>
    </p:spTree>
  </p:cSld>
  <p:clrMap bg1="lt1" tx1="dk1" bg2="lt2" tx2="dk2" accent1="accent1" accent2="accent2" accent3="accent3" accent4="accent4" accent5="accent5" accent6="accent6" hlink="hlink" folHlink="folHlink"/>
  <p:sldLayoutIdLst>
    <p:sldLayoutId id="2147484147"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 id="2147484140" r:id="rId10"/>
    <p:sldLayoutId id="2147484148" r:id="rId11"/>
    <p:sldLayoutId id="2147484141" r:id="rId12"/>
    <p:sldLayoutId id="2147484149" r:id="rId13"/>
    <p:sldLayoutId id="2147484142" r:id="rId14"/>
    <p:sldLayoutId id="2147484143" r:id="rId15"/>
    <p:sldLayoutId id="2147484144" r:id="rId16"/>
  </p:sldLayoutIdLst>
  <p:hf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image" Target="../media/image1.jpeg"/><Relationship Id="rId1" Type="http://schemas.openxmlformats.org/officeDocument/2006/relationships/slideLayout" Target="../slideLayouts/slideLayout10.x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slide" Target="slide1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EAB2A4FE-261D-D819-FAA1-8E43F3E9781D}"/>
              </a:ext>
            </a:extLst>
          </p:cNvPr>
          <p:cNvSpPr txBox="1">
            <a:spLocks noChangeArrowheads="1"/>
          </p:cNvSpPr>
          <p:nvPr/>
        </p:nvSpPr>
        <p:spPr>
          <a:xfrm>
            <a:off x="517525" y="1574347"/>
            <a:ext cx="9201150" cy="2308225"/>
          </a:xfrm>
          <a:prstGeom prst="rect">
            <a:avLst/>
          </a:prstGeom>
        </p:spPr>
        <p:txBody>
          <a:bodyPr/>
          <a:lstStyle/>
          <a:p>
            <a:pPr eaLnBrk="1" fontAlgn="auto" hangingPunct="1">
              <a:lnSpc>
                <a:spcPct val="150000"/>
              </a:lnSpc>
              <a:spcBef>
                <a:spcPts val="0"/>
              </a:spcBef>
              <a:spcAft>
                <a:spcPts val="0"/>
              </a:spcAft>
              <a:defRPr/>
            </a:pPr>
            <a:r>
              <a:rPr lang="zh-TW" altLang="en-US" sz="4000" kern="0" dirty="0">
                <a:solidFill>
                  <a:srgbClr val="000066"/>
                </a:solidFill>
                <a:latin typeface="標楷體" pitchFamily="65" charset="-120"/>
                <a:ea typeface="標楷體" pitchFamily="65" charset="-120"/>
              </a:rPr>
              <a:t>江申工業股份有限公司 </a:t>
            </a:r>
            <a:endParaRPr lang="en-US" altLang="zh-TW" sz="4000" kern="0" dirty="0">
              <a:solidFill>
                <a:srgbClr val="000066"/>
              </a:solidFill>
              <a:latin typeface="標楷體" pitchFamily="65" charset="-120"/>
              <a:ea typeface="標楷體" pitchFamily="65" charset="-120"/>
            </a:endParaRPr>
          </a:p>
          <a:p>
            <a:pPr eaLnBrk="1" fontAlgn="auto" hangingPunct="1">
              <a:lnSpc>
                <a:spcPct val="150000"/>
              </a:lnSpc>
              <a:spcBef>
                <a:spcPts val="0"/>
              </a:spcBef>
              <a:spcAft>
                <a:spcPts val="0"/>
              </a:spcAft>
              <a:defRPr/>
            </a:pPr>
            <a:r>
              <a:rPr lang="en-US" altLang="zh-TW" sz="3200" kern="0" dirty="0">
                <a:solidFill>
                  <a:srgbClr val="000066"/>
                </a:solidFill>
                <a:latin typeface="Times New Roman" panose="02020603050405020304" pitchFamily="18" charset="0"/>
                <a:ea typeface="標楷體" pitchFamily="65" charset="-120"/>
                <a:cs typeface="Times New Roman" panose="02020603050405020304" pitchFamily="18" charset="0"/>
              </a:rPr>
              <a:t>2025</a:t>
            </a:r>
            <a:r>
              <a:rPr lang="zh-TW" altLang="en-US" sz="3200" kern="0" dirty="0">
                <a:solidFill>
                  <a:srgbClr val="000066"/>
                </a:solidFill>
                <a:latin typeface="Times New Roman" panose="02020603050405020304" pitchFamily="18" charset="0"/>
                <a:ea typeface="標楷體" pitchFamily="65" charset="-120"/>
                <a:cs typeface="Times New Roman" panose="02020603050405020304" pitchFamily="18" charset="0"/>
              </a:rPr>
              <a:t>年</a:t>
            </a:r>
            <a:r>
              <a:rPr lang="en-US" altLang="zh-TW" sz="3200" kern="0" dirty="0">
                <a:solidFill>
                  <a:srgbClr val="000066"/>
                </a:solidFill>
                <a:latin typeface="Times New Roman" panose="02020603050405020304" pitchFamily="18" charset="0"/>
                <a:ea typeface="標楷體" pitchFamily="65" charset="-120"/>
                <a:cs typeface="Times New Roman" panose="02020603050405020304" pitchFamily="18" charset="0"/>
              </a:rPr>
              <a:t>Q1</a:t>
            </a:r>
            <a:r>
              <a:rPr lang="zh-TW" altLang="en-US" sz="3200" kern="0" dirty="0">
                <a:solidFill>
                  <a:srgbClr val="000066"/>
                </a:solidFill>
                <a:latin typeface="標楷體" pitchFamily="65" charset="-120"/>
                <a:ea typeface="標楷體" pitchFamily="65" charset="-120"/>
              </a:rPr>
              <a:t>法人說明會</a:t>
            </a:r>
            <a:endParaRPr lang="en-US" altLang="zh-TW" sz="3200" kern="0" dirty="0">
              <a:solidFill>
                <a:srgbClr val="000066"/>
              </a:solidFill>
              <a:latin typeface="標楷體" pitchFamily="65" charset="-120"/>
              <a:ea typeface="標楷體" pitchFamily="65" charset="-120"/>
            </a:endParaRPr>
          </a:p>
          <a:p>
            <a:pPr eaLnBrk="1" fontAlgn="auto" hangingPunct="1">
              <a:spcBef>
                <a:spcPts val="600"/>
              </a:spcBef>
              <a:spcAft>
                <a:spcPts val="0"/>
              </a:spcAft>
              <a:defRPr/>
            </a:pPr>
            <a:r>
              <a:rPr lang="en-US" altLang="zh-TW" sz="2000" kern="0" dirty="0">
                <a:solidFill>
                  <a:srgbClr val="000066"/>
                </a:solidFill>
                <a:latin typeface="標楷體" pitchFamily="65" charset="-120"/>
                <a:ea typeface="標楷體" pitchFamily="65" charset="-120"/>
              </a:rPr>
              <a:t>(</a:t>
            </a:r>
            <a:r>
              <a:rPr lang="zh-TW" altLang="en-US" sz="2000" kern="0" dirty="0">
                <a:solidFill>
                  <a:srgbClr val="000066"/>
                </a:solidFill>
                <a:latin typeface="標楷體" pitchFamily="65" charset="-120"/>
                <a:ea typeface="標楷體" pitchFamily="65" charset="-120"/>
              </a:rPr>
              <a:t>股票代號</a:t>
            </a:r>
            <a:r>
              <a:rPr lang="en-US" altLang="zh-TW" sz="2000" kern="0" dirty="0">
                <a:solidFill>
                  <a:srgbClr val="000066"/>
                </a:solidFill>
                <a:latin typeface="標楷體" pitchFamily="65" charset="-120"/>
                <a:ea typeface="標楷體" pitchFamily="65" charset="-120"/>
              </a:rPr>
              <a:t>: </a:t>
            </a:r>
            <a:r>
              <a:rPr lang="en-US" altLang="zh-TW" sz="2000" kern="0" dirty="0">
                <a:solidFill>
                  <a:srgbClr val="000066"/>
                </a:solidFill>
                <a:latin typeface="Times New Roman" panose="02020603050405020304" pitchFamily="18" charset="0"/>
                <a:ea typeface="標楷體" pitchFamily="65" charset="-120"/>
                <a:cs typeface="Times New Roman" panose="02020603050405020304" pitchFamily="18" charset="0"/>
              </a:rPr>
              <a:t>1525</a:t>
            </a:r>
            <a:r>
              <a:rPr lang="en-US" altLang="zh-TW" sz="2000" kern="0" dirty="0">
                <a:solidFill>
                  <a:srgbClr val="000066"/>
                </a:solidFill>
                <a:latin typeface="標楷體" pitchFamily="65" charset="-120"/>
                <a:ea typeface="標楷體" pitchFamily="65" charset="-120"/>
              </a:rPr>
              <a:t>)</a:t>
            </a:r>
            <a:endParaRPr lang="en-US" altLang="zh-TW" sz="2800" kern="0" dirty="0">
              <a:solidFill>
                <a:srgbClr val="000066"/>
              </a:solidFill>
              <a:latin typeface="標楷體" pitchFamily="65" charset="-120"/>
              <a:ea typeface="標楷體" pitchFamily="65" charset="-120"/>
            </a:endParaRPr>
          </a:p>
        </p:txBody>
      </p:sp>
      <p:pic>
        <p:nvPicPr>
          <p:cNvPr id="10244" name="Picture 19" descr="KIAN SHEN">
            <a:extLst>
              <a:ext uri="{FF2B5EF4-FFF2-40B4-BE49-F238E27FC236}">
                <a16:creationId xmlns:a16="http://schemas.microsoft.com/office/drawing/2014/main" id="{0AACB769-6E97-D446-576D-5CB159EBDA1E}"/>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2754" r="56149"/>
          <a:stretch>
            <a:fillRect/>
          </a:stretch>
        </p:blipFill>
        <p:spPr bwMode="auto">
          <a:xfrm>
            <a:off x="517525" y="1042535"/>
            <a:ext cx="97631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571FE5B3-8FE9-63FB-B86C-353CBB5E8C09}"/>
              </a:ext>
            </a:extLst>
          </p:cNvPr>
          <p:cNvSpPr txBox="1">
            <a:spLocks noChangeArrowheads="1"/>
          </p:cNvSpPr>
          <p:nvPr/>
        </p:nvSpPr>
        <p:spPr>
          <a:xfrm>
            <a:off x="517525" y="5527222"/>
            <a:ext cx="4129088" cy="1019175"/>
          </a:xfrm>
          <a:prstGeom prst="rect">
            <a:avLst/>
          </a:prstGeom>
        </p:spPr>
        <p:txBody>
          <a:bodyPr/>
          <a:lstStyle/>
          <a:p>
            <a:pPr eaLnBrk="1" fontAlgn="auto" hangingPunct="1">
              <a:spcBef>
                <a:spcPts val="600"/>
              </a:spcBef>
              <a:spcAft>
                <a:spcPts val="0"/>
              </a:spcAft>
              <a:defRPr/>
            </a:pPr>
            <a:r>
              <a:rPr lang="zh-TW" altLang="en-US" sz="2400" kern="0" dirty="0">
                <a:solidFill>
                  <a:srgbClr val="000066"/>
                </a:solidFill>
                <a:latin typeface="標楷體" pitchFamily="65" charset="-120"/>
                <a:ea typeface="標楷體" pitchFamily="65" charset="-120"/>
              </a:rPr>
              <a:t>主講人：曾烱誌 總經理</a:t>
            </a:r>
            <a:endParaRPr lang="en-US" altLang="zh-TW" sz="2400" kern="0" dirty="0">
              <a:solidFill>
                <a:srgbClr val="000066"/>
              </a:solidFill>
              <a:latin typeface="標楷體" pitchFamily="65" charset="-120"/>
              <a:ea typeface="標楷體" pitchFamily="65" charset="-120"/>
            </a:endParaRPr>
          </a:p>
          <a:p>
            <a:pPr eaLnBrk="1" fontAlgn="auto" hangingPunct="1">
              <a:spcBef>
                <a:spcPts val="1200"/>
              </a:spcBef>
              <a:spcAft>
                <a:spcPts val="0"/>
              </a:spcAft>
              <a:defRPr/>
            </a:pPr>
            <a:r>
              <a:rPr lang="en-US" altLang="zh-TW" sz="2000" kern="0" dirty="0">
                <a:solidFill>
                  <a:srgbClr val="000066"/>
                </a:solidFill>
                <a:latin typeface="Times New Roman" panose="02020603050405020304" pitchFamily="18" charset="0"/>
                <a:ea typeface="標楷體" pitchFamily="65" charset="-120"/>
                <a:cs typeface="Times New Roman" panose="02020603050405020304" pitchFamily="18" charset="0"/>
              </a:rPr>
              <a:t>2025</a:t>
            </a:r>
            <a:r>
              <a:rPr lang="zh-TW" altLang="en-US" sz="2000" kern="0" dirty="0">
                <a:solidFill>
                  <a:srgbClr val="000066"/>
                </a:solidFill>
                <a:latin typeface="Times New Roman" panose="02020603050405020304" pitchFamily="18" charset="0"/>
                <a:ea typeface="標楷體" pitchFamily="65" charset="-120"/>
                <a:cs typeface="Times New Roman" panose="02020603050405020304" pitchFamily="18" charset="0"/>
              </a:rPr>
              <a:t>年</a:t>
            </a:r>
            <a:r>
              <a:rPr lang="en-US" altLang="zh-TW" sz="2000" kern="0" dirty="0">
                <a:solidFill>
                  <a:srgbClr val="000066"/>
                </a:solidFill>
                <a:latin typeface="Times New Roman" panose="02020603050405020304" pitchFamily="18" charset="0"/>
                <a:ea typeface="標楷體" pitchFamily="65" charset="-120"/>
                <a:cs typeface="Times New Roman" panose="02020603050405020304" pitchFamily="18" charset="0"/>
              </a:rPr>
              <a:t>5</a:t>
            </a:r>
            <a:r>
              <a:rPr lang="zh-TW" altLang="en-US" sz="2000" kern="0" dirty="0">
                <a:solidFill>
                  <a:srgbClr val="000066"/>
                </a:solidFill>
                <a:latin typeface="Times New Roman" panose="02020603050405020304" pitchFamily="18" charset="0"/>
                <a:ea typeface="標楷體" pitchFamily="65" charset="-120"/>
                <a:cs typeface="Times New Roman" panose="02020603050405020304" pitchFamily="18" charset="0"/>
              </a:rPr>
              <a:t>月</a:t>
            </a:r>
            <a:r>
              <a:rPr lang="en-US" altLang="zh-TW" sz="2000" kern="0" dirty="0">
                <a:solidFill>
                  <a:srgbClr val="000066"/>
                </a:solidFill>
                <a:latin typeface="Times New Roman" panose="02020603050405020304" pitchFamily="18" charset="0"/>
                <a:ea typeface="標楷體" pitchFamily="65" charset="-120"/>
                <a:cs typeface="Times New Roman" panose="02020603050405020304" pitchFamily="18" charset="0"/>
              </a:rPr>
              <a:t>22</a:t>
            </a:r>
            <a:r>
              <a:rPr lang="zh-TW" altLang="en-US" sz="2000" kern="0" dirty="0">
                <a:solidFill>
                  <a:srgbClr val="000066"/>
                </a:solidFill>
                <a:latin typeface="Times New Roman" panose="02020603050405020304" pitchFamily="18" charset="0"/>
                <a:ea typeface="標楷體" pitchFamily="65" charset="-120"/>
                <a:cs typeface="Times New Roman" panose="02020603050405020304" pitchFamily="18" charset="0"/>
              </a:rPr>
              <a:t>日</a:t>
            </a:r>
            <a:endParaRPr lang="en-US" altLang="zh-TW" sz="2000" kern="0" dirty="0">
              <a:solidFill>
                <a:srgbClr val="000066"/>
              </a:solidFill>
              <a:latin typeface="Times New Roman" panose="02020603050405020304" pitchFamily="18" charset="0"/>
              <a:ea typeface="標楷體" pitchFamily="65" charset="-120"/>
              <a:cs typeface="Times New Roman" panose="02020603050405020304" pitchFamily="18" charset="0"/>
            </a:endParaRPr>
          </a:p>
        </p:txBody>
      </p:sp>
    </p:spTree>
  </p:cSld>
  <p:clrMapOvr>
    <a:masterClrMapping/>
  </p:clrMapOvr>
  <p:transition advTm="10000">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物件 1">
            <a:extLst>
              <a:ext uri="{FF2B5EF4-FFF2-40B4-BE49-F238E27FC236}">
                <a16:creationId xmlns:a16="http://schemas.microsoft.com/office/drawing/2014/main" id="{F2BC84ED-1CCD-04C5-ABFE-21B97AAF5832}"/>
              </a:ext>
            </a:extLst>
          </p:cNvPr>
          <p:cNvGraphicFramePr>
            <a:graphicFrameLocks noChangeAspect="1"/>
          </p:cNvGraphicFramePr>
          <p:nvPr>
            <p:extLst>
              <p:ext uri="{D42A27DB-BD31-4B8C-83A1-F6EECF244321}">
                <p14:modId xmlns:p14="http://schemas.microsoft.com/office/powerpoint/2010/main" val="1098908579"/>
              </p:ext>
            </p:extLst>
          </p:nvPr>
        </p:nvGraphicFramePr>
        <p:xfrm>
          <a:off x="155575" y="1231900"/>
          <a:ext cx="9636125" cy="5784850"/>
        </p:xfrm>
        <a:graphic>
          <a:graphicData uri="http://schemas.openxmlformats.org/drawingml/2006/chart">
            <c:chart xmlns:c="http://schemas.openxmlformats.org/drawingml/2006/chart" xmlns:r="http://schemas.openxmlformats.org/officeDocument/2006/relationships" r:id="rId2"/>
          </a:graphicData>
        </a:graphic>
      </p:graphicFrame>
      <p:sp>
        <p:nvSpPr>
          <p:cNvPr id="28675" name="Rectangle 2">
            <a:extLst>
              <a:ext uri="{FF2B5EF4-FFF2-40B4-BE49-F238E27FC236}">
                <a16:creationId xmlns:a16="http://schemas.microsoft.com/office/drawing/2014/main" id="{7DD1AF98-49E2-0562-C2B4-DE8E53842EEA}"/>
              </a:ext>
            </a:extLst>
          </p:cNvPr>
          <p:cNvSpPr>
            <a:spLocks noGrp="1" noChangeArrowheads="1"/>
          </p:cNvSpPr>
          <p:nvPr>
            <p:ph type="title"/>
          </p:nvPr>
        </p:nvSpPr>
        <p:spPr>
          <a:xfrm>
            <a:off x="2306638" y="211138"/>
            <a:ext cx="6540500" cy="723900"/>
          </a:xfrm>
        </p:spPr>
        <p:txBody>
          <a:bodyPr/>
          <a:lstStyle/>
          <a:p>
            <a:pPr eaLnBrk="1" hangingPunct="1"/>
            <a:r>
              <a:rPr lang="zh-TW" altLang="en-US" dirty="0">
                <a:solidFill>
                  <a:srgbClr val="000066"/>
                </a:solidFill>
                <a:latin typeface="標楷體" panose="03000509000000000000" pitchFamily="65" charset="-120"/>
                <a:ea typeface="標楷體" panose="03000509000000000000" pitchFamily="65" charset="-120"/>
              </a:rPr>
              <a:t>近五年度營收及獲利情形</a:t>
            </a:r>
          </a:p>
        </p:txBody>
      </p:sp>
      <p:pic>
        <p:nvPicPr>
          <p:cNvPr id="28677" name="Picture 4" descr="KIAN SHEN">
            <a:extLst>
              <a:ext uri="{FF2B5EF4-FFF2-40B4-BE49-F238E27FC236}">
                <a16:creationId xmlns:a16="http://schemas.microsoft.com/office/drawing/2014/main" id="{142F56E7-3FA5-7B6A-187A-6CD4B57BA4E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文字方塊 4">
            <a:extLst>
              <a:ext uri="{FF2B5EF4-FFF2-40B4-BE49-F238E27FC236}">
                <a16:creationId xmlns:a16="http://schemas.microsoft.com/office/drawing/2014/main" id="{77C25883-600E-776A-41CD-BF5DF4A39647}"/>
              </a:ext>
            </a:extLst>
          </p:cNvPr>
          <p:cNvSpPr txBox="1">
            <a:spLocks noChangeArrowheads="1"/>
          </p:cNvSpPr>
          <p:nvPr/>
        </p:nvSpPr>
        <p:spPr bwMode="auto">
          <a:xfrm>
            <a:off x="9331325" y="1231900"/>
            <a:ext cx="511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kumimoji="1" lang="zh-TW" altLang="en-US" sz="1800">
                <a:latin typeface="標楷體" panose="03000509000000000000" pitchFamily="65" charset="-120"/>
                <a:ea typeface="標楷體" panose="03000509000000000000" pitchFamily="65" charset="-120"/>
              </a:rPr>
              <a:t>元</a:t>
            </a:r>
          </a:p>
        </p:txBody>
      </p:sp>
      <p:sp>
        <p:nvSpPr>
          <p:cNvPr id="28679" name="文字方塊 3">
            <a:extLst>
              <a:ext uri="{FF2B5EF4-FFF2-40B4-BE49-F238E27FC236}">
                <a16:creationId xmlns:a16="http://schemas.microsoft.com/office/drawing/2014/main" id="{9B0D3692-A749-2FE1-5F41-E6D296409D39}"/>
              </a:ext>
            </a:extLst>
          </p:cNvPr>
          <p:cNvSpPr txBox="1">
            <a:spLocks noChangeArrowheads="1"/>
          </p:cNvSpPr>
          <p:nvPr/>
        </p:nvSpPr>
        <p:spPr bwMode="auto">
          <a:xfrm>
            <a:off x="0" y="1220788"/>
            <a:ext cx="719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kumimoji="1" lang="zh-TW" altLang="en-US" sz="1800">
                <a:latin typeface="標楷體" panose="03000509000000000000" pitchFamily="65" charset="-120"/>
                <a:ea typeface="標楷體" panose="03000509000000000000" pitchFamily="65" charset="-120"/>
              </a:rPr>
              <a:t>億元</a:t>
            </a:r>
          </a:p>
        </p:txBody>
      </p:sp>
      <p:grpSp>
        <p:nvGrpSpPr>
          <p:cNvPr id="28682" name="Group 7">
            <a:extLst>
              <a:ext uri="{FF2B5EF4-FFF2-40B4-BE49-F238E27FC236}">
                <a16:creationId xmlns:a16="http://schemas.microsoft.com/office/drawing/2014/main" id="{1FEF4143-DEA0-08A7-F7A0-392E6FB3AF18}"/>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96C3D9E5-542B-D9CF-7C24-CB7FD5CE2BB1}"/>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8684" name="Rectangle 9">
              <a:extLst>
                <a:ext uri="{FF2B5EF4-FFF2-40B4-BE49-F238E27FC236}">
                  <a16:creationId xmlns:a16="http://schemas.microsoft.com/office/drawing/2014/main" id="{3195ED94-BE20-44B4-CA0D-BA5C7176B199}"/>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85" name="Rectangle 10">
              <a:extLst>
                <a:ext uri="{FF2B5EF4-FFF2-40B4-BE49-F238E27FC236}">
                  <a16:creationId xmlns:a16="http://schemas.microsoft.com/office/drawing/2014/main" id="{82CBF124-ED17-B801-F92A-72FFD32A3FDC}"/>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86" name="Rectangle 11">
              <a:extLst>
                <a:ext uri="{FF2B5EF4-FFF2-40B4-BE49-F238E27FC236}">
                  <a16:creationId xmlns:a16="http://schemas.microsoft.com/office/drawing/2014/main" id="{E51BEA3D-35D8-3D75-A0A1-3F76715AF1B2}"/>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87" name="Rectangle 12">
              <a:extLst>
                <a:ext uri="{FF2B5EF4-FFF2-40B4-BE49-F238E27FC236}">
                  <a16:creationId xmlns:a16="http://schemas.microsoft.com/office/drawing/2014/main" id="{5931869D-4BB2-8098-ACB4-B18130BB5803}"/>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88" name="Rectangle 13">
              <a:extLst>
                <a:ext uri="{FF2B5EF4-FFF2-40B4-BE49-F238E27FC236}">
                  <a16:creationId xmlns:a16="http://schemas.microsoft.com/office/drawing/2014/main" id="{0AB76AAB-C48E-3C6F-CD70-CCEEE3AF0D60}"/>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89" name="Rectangle 14">
              <a:extLst>
                <a:ext uri="{FF2B5EF4-FFF2-40B4-BE49-F238E27FC236}">
                  <a16:creationId xmlns:a16="http://schemas.microsoft.com/office/drawing/2014/main" id="{EE4B848E-B1F8-2A02-DD00-F016FEC84193}"/>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90" name="Rectangle 15">
              <a:extLst>
                <a:ext uri="{FF2B5EF4-FFF2-40B4-BE49-F238E27FC236}">
                  <a16:creationId xmlns:a16="http://schemas.microsoft.com/office/drawing/2014/main" id="{381901AB-821B-CEBF-3DEC-559B3505C51F}"/>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91" name="Rectangle 16">
              <a:extLst>
                <a:ext uri="{FF2B5EF4-FFF2-40B4-BE49-F238E27FC236}">
                  <a16:creationId xmlns:a16="http://schemas.microsoft.com/office/drawing/2014/main" id="{14B4F089-1E9C-2087-6931-B12C7B6A7E35}"/>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92" name="Rectangle 17">
              <a:extLst>
                <a:ext uri="{FF2B5EF4-FFF2-40B4-BE49-F238E27FC236}">
                  <a16:creationId xmlns:a16="http://schemas.microsoft.com/office/drawing/2014/main" id="{FC1F2CAA-5F06-42A6-C8C9-13C59301A0B9}"/>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93" name="Rectangle 18">
              <a:extLst>
                <a:ext uri="{FF2B5EF4-FFF2-40B4-BE49-F238E27FC236}">
                  <a16:creationId xmlns:a16="http://schemas.microsoft.com/office/drawing/2014/main" id="{3906405E-9A76-98D9-F519-8855F1EBA63F}"/>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94" name="Rectangle 19">
              <a:extLst>
                <a:ext uri="{FF2B5EF4-FFF2-40B4-BE49-F238E27FC236}">
                  <a16:creationId xmlns:a16="http://schemas.microsoft.com/office/drawing/2014/main" id="{056E5258-AC6B-2B08-C6EB-1C62C4B341BD}"/>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8695" name="Rectangle 20">
              <a:extLst>
                <a:ext uri="{FF2B5EF4-FFF2-40B4-BE49-F238E27FC236}">
                  <a16:creationId xmlns:a16="http://schemas.microsoft.com/office/drawing/2014/main" id="{D9051A0B-327D-79F8-EC5D-7229E6212C08}"/>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E9F441C0-880A-F662-D34D-DC0391D84ADF}"/>
              </a:ext>
            </a:extLst>
          </p:cNvPr>
          <p:cNvSpPr>
            <a:spLocks noGrp="1"/>
          </p:cNvSpPr>
          <p:nvPr>
            <p:ph type="sldNum" sz="quarter" idx="12"/>
          </p:nvPr>
        </p:nvSpPr>
        <p:spPr/>
        <p:txBody>
          <a:bodyPr/>
          <a:lstStyle/>
          <a:p>
            <a:pPr>
              <a:defRPr/>
            </a:pPr>
            <a:endParaRPr lang="zh-TW" altLang="en-US"/>
          </a:p>
          <a:p>
            <a:pPr>
              <a:defRPr/>
            </a:pPr>
            <a:fld id="{C1A05CA4-DAD6-469D-8AEC-92D99FF97921}" type="slidenum">
              <a:rPr lang="zh-TW" altLang="en-US" smtClean="0"/>
              <a:pPr>
                <a:defRPr/>
              </a:pPr>
              <a:t>10</a:t>
            </a:fld>
            <a:endParaRPr lang="en-US" altLang="zh-TW"/>
          </a:p>
        </p:txBody>
      </p:sp>
    </p:spTree>
  </p:cSld>
  <p:clrMapOvr>
    <a:masterClrMapping/>
  </p:clrMapOvr>
  <p:transition advTm="1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9135D81-B0BC-5AB9-D00B-3DC3D98080D9}"/>
              </a:ext>
            </a:extLst>
          </p:cNvPr>
          <p:cNvSpPr>
            <a:spLocks noGrp="1" noChangeArrowheads="1"/>
          </p:cNvSpPr>
          <p:nvPr>
            <p:ph type="title"/>
          </p:nvPr>
        </p:nvSpPr>
        <p:spPr>
          <a:xfrm>
            <a:off x="742950" y="455613"/>
            <a:ext cx="8420100" cy="336550"/>
          </a:xfrm>
        </p:spPr>
        <p:txBody>
          <a:bodyPr rtlCol="0">
            <a:normAutofit fontScale="90000"/>
          </a:bodyPr>
          <a:lstStyle/>
          <a:p>
            <a:pPr eaLnBrk="1" fontAlgn="auto" hangingPunct="1">
              <a:spcAft>
                <a:spcPts val="0"/>
              </a:spcAft>
              <a:defRPr/>
            </a:pPr>
            <a:br>
              <a:rPr lang="en-US" altLang="zh-TW" sz="4000">
                <a:latin typeface="標楷體" panose="03000509000000000000" pitchFamily="65" charset="-120"/>
                <a:ea typeface="標楷體" panose="03000509000000000000" pitchFamily="65" charset="-120"/>
              </a:rPr>
            </a:br>
            <a:endParaRPr lang="zh-TW" altLang="en-US" sz="4000">
              <a:latin typeface="標楷體" panose="03000509000000000000" pitchFamily="65" charset="-120"/>
              <a:ea typeface="標楷體" panose="03000509000000000000" pitchFamily="65" charset="-120"/>
            </a:endParaRPr>
          </a:p>
        </p:txBody>
      </p:sp>
      <p:sp>
        <p:nvSpPr>
          <p:cNvPr id="29700" name="Text Box 2">
            <a:extLst>
              <a:ext uri="{FF2B5EF4-FFF2-40B4-BE49-F238E27FC236}">
                <a16:creationId xmlns:a16="http://schemas.microsoft.com/office/drawing/2014/main" id="{45AF8BAC-9F99-0D4C-7F39-08C0C82E4639}"/>
              </a:ext>
            </a:extLst>
          </p:cNvPr>
          <p:cNvSpPr txBox="1">
            <a:spLocks noChangeArrowheads="1"/>
          </p:cNvSpPr>
          <p:nvPr/>
        </p:nvSpPr>
        <p:spPr bwMode="auto">
          <a:xfrm>
            <a:off x="849313" y="188913"/>
            <a:ext cx="84248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dirty="0">
                <a:solidFill>
                  <a:srgbClr val="000066"/>
                </a:solidFill>
                <a:latin typeface="標楷體" panose="03000509000000000000" pitchFamily="65" charset="-120"/>
                <a:ea typeface="標楷體" panose="03000509000000000000" pitchFamily="65" charset="-120"/>
              </a:rPr>
              <a:t>合併綜合損益表</a:t>
            </a:r>
          </a:p>
        </p:txBody>
      </p:sp>
      <p:pic>
        <p:nvPicPr>
          <p:cNvPr id="29701" name="Picture 4" descr="KIAN SHEN">
            <a:extLst>
              <a:ext uri="{FF2B5EF4-FFF2-40B4-BE49-F238E27FC236}">
                <a16:creationId xmlns:a16="http://schemas.microsoft.com/office/drawing/2014/main" id="{D0CDF242-CCC1-6871-7BC5-C284A8A4CDE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文字方塊 1">
            <a:extLst>
              <a:ext uri="{FF2B5EF4-FFF2-40B4-BE49-F238E27FC236}">
                <a16:creationId xmlns:a16="http://schemas.microsoft.com/office/drawing/2014/main" id="{3B73BF47-EB24-DD25-3B30-D244E041FA71}"/>
              </a:ext>
            </a:extLst>
          </p:cNvPr>
          <p:cNvSpPr txBox="1">
            <a:spLocks noChangeArrowheads="1"/>
          </p:cNvSpPr>
          <p:nvPr/>
        </p:nvSpPr>
        <p:spPr bwMode="auto">
          <a:xfrm>
            <a:off x="7613333" y="1253173"/>
            <a:ext cx="2030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kumimoji="1" lang="zh-TW" altLang="en-US" sz="1800" dirty="0">
                <a:latin typeface="標楷體" panose="03000509000000000000" pitchFamily="65" charset="-120"/>
                <a:ea typeface="標楷體" panose="03000509000000000000" pitchFamily="65" charset="-120"/>
              </a:rPr>
              <a:t>單位：新台幣仟元</a:t>
            </a:r>
          </a:p>
        </p:txBody>
      </p:sp>
      <p:grpSp>
        <p:nvGrpSpPr>
          <p:cNvPr id="29812" name="Group 7">
            <a:extLst>
              <a:ext uri="{FF2B5EF4-FFF2-40B4-BE49-F238E27FC236}">
                <a16:creationId xmlns:a16="http://schemas.microsoft.com/office/drawing/2014/main" id="{BC768BDD-E671-8766-B4FD-B35DAAC122BB}"/>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26F8E922-78B5-023B-0EF1-AC8110622E7F}"/>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9814" name="Rectangle 9">
              <a:extLst>
                <a:ext uri="{FF2B5EF4-FFF2-40B4-BE49-F238E27FC236}">
                  <a16:creationId xmlns:a16="http://schemas.microsoft.com/office/drawing/2014/main" id="{6F9FC3C5-CA01-54EF-B710-A0E0A3F8436C}"/>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5" name="Rectangle 10">
              <a:extLst>
                <a:ext uri="{FF2B5EF4-FFF2-40B4-BE49-F238E27FC236}">
                  <a16:creationId xmlns:a16="http://schemas.microsoft.com/office/drawing/2014/main" id="{50F1D947-5D81-4889-1C5F-9E5EFE838D43}"/>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6" name="Rectangle 11">
              <a:extLst>
                <a:ext uri="{FF2B5EF4-FFF2-40B4-BE49-F238E27FC236}">
                  <a16:creationId xmlns:a16="http://schemas.microsoft.com/office/drawing/2014/main" id="{AEE3C816-9A6F-A114-C0D6-4C4BA6C17344}"/>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7" name="Rectangle 12">
              <a:extLst>
                <a:ext uri="{FF2B5EF4-FFF2-40B4-BE49-F238E27FC236}">
                  <a16:creationId xmlns:a16="http://schemas.microsoft.com/office/drawing/2014/main" id="{DD0EF16F-39C0-932F-492F-A8A147E06B3F}"/>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8" name="Rectangle 13">
              <a:extLst>
                <a:ext uri="{FF2B5EF4-FFF2-40B4-BE49-F238E27FC236}">
                  <a16:creationId xmlns:a16="http://schemas.microsoft.com/office/drawing/2014/main" id="{7A4A910B-4166-2A6C-1FBE-1146FD570686}"/>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9" name="Rectangle 14">
              <a:extLst>
                <a:ext uri="{FF2B5EF4-FFF2-40B4-BE49-F238E27FC236}">
                  <a16:creationId xmlns:a16="http://schemas.microsoft.com/office/drawing/2014/main" id="{E8F4982D-1A2C-D9C6-0B2A-18E4271F6E6B}"/>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0" name="Rectangle 15">
              <a:extLst>
                <a:ext uri="{FF2B5EF4-FFF2-40B4-BE49-F238E27FC236}">
                  <a16:creationId xmlns:a16="http://schemas.microsoft.com/office/drawing/2014/main" id="{FA2C2DA8-671A-4CDD-F382-8ABDFE5FB1EE}"/>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1" name="Rectangle 16">
              <a:extLst>
                <a:ext uri="{FF2B5EF4-FFF2-40B4-BE49-F238E27FC236}">
                  <a16:creationId xmlns:a16="http://schemas.microsoft.com/office/drawing/2014/main" id="{2CB4154C-BCF7-7A6C-1C1D-00FAE29A12D9}"/>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2" name="Rectangle 17">
              <a:extLst>
                <a:ext uri="{FF2B5EF4-FFF2-40B4-BE49-F238E27FC236}">
                  <a16:creationId xmlns:a16="http://schemas.microsoft.com/office/drawing/2014/main" id="{E5B3E179-FA85-A152-5CEB-578FAB0077B7}"/>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3" name="Rectangle 18">
              <a:extLst>
                <a:ext uri="{FF2B5EF4-FFF2-40B4-BE49-F238E27FC236}">
                  <a16:creationId xmlns:a16="http://schemas.microsoft.com/office/drawing/2014/main" id="{B6D203F5-774E-8F54-49D1-940B973FCDB4}"/>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4" name="Rectangle 19">
              <a:extLst>
                <a:ext uri="{FF2B5EF4-FFF2-40B4-BE49-F238E27FC236}">
                  <a16:creationId xmlns:a16="http://schemas.microsoft.com/office/drawing/2014/main" id="{A4B1CD13-6C65-9CC9-7BE8-109E2264AA03}"/>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5" name="Rectangle 20">
              <a:extLst>
                <a:ext uri="{FF2B5EF4-FFF2-40B4-BE49-F238E27FC236}">
                  <a16:creationId xmlns:a16="http://schemas.microsoft.com/office/drawing/2014/main" id="{9BD25D72-2309-409E-90BF-F7D41C5D96A7}"/>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118677F4-FA68-4BC2-4112-06CADDA5B1FA}"/>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11</a:t>
            </a:fld>
            <a:endParaRPr lang="en-US" altLang="zh-TW"/>
          </a:p>
        </p:txBody>
      </p:sp>
      <p:graphicFrame>
        <p:nvGraphicFramePr>
          <p:cNvPr id="7" name="表格 6">
            <a:extLst>
              <a:ext uri="{FF2B5EF4-FFF2-40B4-BE49-F238E27FC236}">
                <a16:creationId xmlns:a16="http://schemas.microsoft.com/office/drawing/2014/main" id="{63A91FA5-0528-95D0-9C4B-814CFD6ADDBD}"/>
              </a:ext>
            </a:extLst>
          </p:cNvPr>
          <p:cNvGraphicFramePr>
            <a:graphicFrameLocks noGrp="1"/>
          </p:cNvGraphicFramePr>
          <p:nvPr>
            <p:extLst>
              <p:ext uri="{D42A27DB-BD31-4B8C-83A1-F6EECF244321}">
                <p14:modId xmlns:p14="http://schemas.microsoft.com/office/powerpoint/2010/main" val="2993324396"/>
              </p:ext>
            </p:extLst>
          </p:nvPr>
        </p:nvGraphicFramePr>
        <p:xfrm>
          <a:off x="339802" y="1676400"/>
          <a:ext cx="9204247" cy="4628954"/>
        </p:xfrm>
        <a:graphic>
          <a:graphicData uri="http://schemas.openxmlformats.org/drawingml/2006/table">
            <a:tbl>
              <a:tblPr/>
              <a:tblGrid>
                <a:gridCol w="1461850">
                  <a:extLst>
                    <a:ext uri="{9D8B030D-6E8A-4147-A177-3AD203B41FA5}">
                      <a16:colId xmlns:a16="http://schemas.microsoft.com/office/drawing/2014/main" val="2545949078"/>
                    </a:ext>
                  </a:extLst>
                </a:gridCol>
                <a:gridCol w="1375223">
                  <a:extLst>
                    <a:ext uri="{9D8B030D-6E8A-4147-A177-3AD203B41FA5}">
                      <a16:colId xmlns:a16="http://schemas.microsoft.com/office/drawing/2014/main" val="2232160461"/>
                    </a:ext>
                  </a:extLst>
                </a:gridCol>
                <a:gridCol w="1375223">
                  <a:extLst>
                    <a:ext uri="{9D8B030D-6E8A-4147-A177-3AD203B41FA5}">
                      <a16:colId xmlns:a16="http://schemas.microsoft.com/office/drawing/2014/main" val="1296451411"/>
                    </a:ext>
                  </a:extLst>
                </a:gridCol>
                <a:gridCol w="1375223">
                  <a:extLst>
                    <a:ext uri="{9D8B030D-6E8A-4147-A177-3AD203B41FA5}">
                      <a16:colId xmlns:a16="http://schemas.microsoft.com/office/drawing/2014/main" val="2286051743"/>
                    </a:ext>
                  </a:extLst>
                </a:gridCol>
                <a:gridCol w="1375223">
                  <a:extLst>
                    <a:ext uri="{9D8B030D-6E8A-4147-A177-3AD203B41FA5}">
                      <a16:colId xmlns:a16="http://schemas.microsoft.com/office/drawing/2014/main" val="62205614"/>
                    </a:ext>
                  </a:extLst>
                </a:gridCol>
                <a:gridCol w="1375223">
                  <a:extLst>
                    <a:ext uri="{9D8B030D-6E8A-4147-A177-3AD203B41FA5}">
                      <a16:colId xmlns:a16="http://schemas.microsoft.com/office/drawing/2014/main" val="2487136472"/>
                    </a:ext>
                  </a:extLst>
                </a:gridCol>
                <a:gridCol w="866282">
                  <a:extLst>
                    <a:ext uri="{9D8B030D-6E8A-4147-A177-3AD203B41FA5}">
                      <a16:colId xmlns:a16="http://schemas.microsoft.com/office/drawing/2014/main" val="3999104300"/>
                    </a:ext>
                  </a:extLst>
                </a:gridCol>
              </a:tblGrid>
              <a:tr h="295065">
                <a:tc rowSpan="2">
                  <a:txBody>
                    <a:bodyPr/>
                    <a:lstStyle/>
                    <a:p>
                      <a:pPr algn="ctr" rtl="0" fontAlgn="ctr"/>
                      <a:r>
                        <a:rPr lang="zh-TW" altLang="en-US" sz="1800" b="0" i="0" u="none" strike="noStrike">
                          <a:solidFill>
                            <a:srgbClr val="000000"/>
                          </a:solidFill>
                          <a:effectLst/>
                          <a:latin typeface="標楷體" panose="03000509000000000000" pitchFamily="65" charset="-120"/>
                          <a:ea typeface="標楷體" panose="03000509000000000000" pitchFamily="65" charset="-120"/>
                        </a:rPr>
                        <a:t>會計項目</a:t>
                      </a:r>
                    </a:p>
                  </a:txBody>
                  <a:tcPr marL="5156" marR="5156" marT="5156"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rtl="0" fontAlgn="t"/>
                      <a:r>
                        <a:rPr lang="zh-TW" altLang="en-US" sz="1800" b="0" i="0" u="none" strike="noStrike" dirty="0">
                          <a:solidFill>
                            <a:srgbClr val="000000"/>
                          </a:solidFill>
                          <a:effectLst/>
                          <a:latin typeface="標楷體" panose="03000509000000000000" pitchFamily="65" charset="-120"/>
                          <a:ea typeface="標楷體" panose="03000509000000000000" pitchFamily="65" charset="-120"/>
                        </a:rPr>
                        <a:t>第一季</a:t>
                      </a:r>
                    </a:p>
                  </a:txBody>
                  <a:tcPr marL="5156" marR="5156" marT="5156"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zh-TW" altLang="en-US"/>
                    </a:p>
                  </a:txBody>
                  <a:tcPr/>
                </a:tc>
                <a:tc>
                  <a:txBody>
                    <a:bodyPr/>
                    <a:lstStyle/>
                    <a:p>
                      <a:pPr algn="ctr" rtl="0" fontAlgn="t"/>
                      <a:r>
                        <a:rPr lang="zh-TW" altLang="en-US" sz="1800" b="0" i="0" u="none" strike="noStrike" dirty="0">
                          <a:solidFill>
                            <a:srgbClr val="000000"/>
                          </a:solidFill>
                          <a:effectLst/>
                          <a:latin typeface="標楷體" panose="03000509000000000000" pitchFamily="65" charset="-120"/>
                          <a:ea typeface="標楷體" panose="03000509000000000000" pitchFamily="65" charset="-120"/>
                        </a:rPr>
                        <a:t>同比</a:t>
                      </a:r>
                    </a:p>
                  </a:txBody>
                  <a:tcPr marL="5156" marR="5156" marT="5156"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noFill/>
                  </a:tcPr>
                </a:tc>
                <a:tc gridSpan="2">
                  <a:txBody>
                    <a:bodyPr/>
                    <a:lstStyle/>
                    <a:p>
                      <a:pPr algn="ctr" rtl="0" fontAlgn="t"/>
                      <a:r>
                        <a:rPr lang="zh-TW" altLang="en-US" sz="1800" b="0" i="0" u="none" strike="noStrike" dirty="0">
                          <a:solidFill>
                            <a:srgbClr val="000000"/>
                          </a:solidFill>
                          <a:effectLst/>
                          <a:latin typeface="標楷體" panose="03000509000000000000" pitchFamily="65" charset="-120"/>
                          <a:ea typeface="標楷體" panose="03000509000000000000" pitchFamily="65" charset="-120"/>
                        </a:rPr>
                        <a:t>全年度</a:t>
                      </a:r>
                    </a:p>
                  </a:txBody>
                  <a:tcPr marL="5156" marR="5156" marT="5156"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zh-TW" altLang="en-US"/>
                    </a:p>
                  </a:txBody>
                  <a:tcPr/>
                </a:tc>
                <a:tc>
                  <a:txBody>
                    <a:bodyPr/>
                    <a:lstStyle/>
                    <a:p>
                      <a:pPr algn="ctr" rtl="0" fontAlgn="t"/>
                      <a:r>
                        <a:rPr lang="zh-TW" altLang="en-US" sz="1800" b="0" i="0" u="none" strike="noStrike" dirty="0">
                          <a:solidFill>
                            <a:srgbClr val="000000"/>
                          </a:solidFill>
                          <a:effectLst/>
                          <a:latin typeface="標楷體" panose="03000509000000000000" pitchFamily="65" charset="-120"/>
                          <a:ea typeface="標楷體" panose="03000509000000000000" pitchFamily="65" charset="-120"/>
                        </a:rPr>
                        <a:t>同比</a:t>
                      </a:r>
                    </a:p>
                  </a:txBody>
                  <a:tcPr marL="5156" marR="5156" marT="5156" marB="0">
                    <a:lnL>
                      <a:noFill/>
                    </a:lnL>
                    <a:lnR>
                      <a:noFill/>
                    </a:lnR>
                    <a:lnT w="25400" cap="flat" cmpd="dbl"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75763296"/>
                  </a:ext>
                </a:extLst>
              </a:tr>
              <a:tr h="262279">
                <a:tc vMerge="1">
                  <a:txBody>
                    <a:bodyPr/>
                    <a:lstStyle/>
                    <a:p>
                      <a:endParaRPr lang="zh-TW" altLang="en-US"/>
                    </a:p>
                  </a:txBody>
                  <a:tcPr/>
                </a:tc>
                <a:tc>
                  <a:txBody>
                    <a:bodyPr/>
                    <a:lstStyle/>
                    <a:p>
                      <a:pPr algn="ct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2025</a:t>
                      </a:r>
                    </a:p>
                  </a:txBody>
                  <a:tcPr marL="5156" marR="5156" marT="51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2024</a:t>
                      </a:r>
                    </a:p>
                  </a:txBody>
                  <a:tcPr marL="5156" marR="5156" marT="51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5156" marR="5156" marT="5156"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2024</a:t>
                      </a:r>
                    </a:p>
                  </a:txBody>
                  <a:tcPr marL="5156" marR="5156" marT="5156"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2023</a:t>
                      </a:r>
                    </a:p>
                  </a:txBody>
                  <a:tcPr marL="5156" marR="5156" marT="51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5156" marR="5156" marT="5156" marB="0">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5884502"/>
                  </a:ext>
                </a:extLst>
              </a:tr>
              <a:tr h="289601">
                <a:tc>
                  <a:txBody>
                    <a:bodyPr/>
                    <a:lstStyle/>
                    <a:p>
                      <a:pPr algn="l" rtl="0" fontAlgn="t"/>
                      <a:r>
                        <a:rPr lang="zh-TW" altLang="en-US" sz="1800" b="0" i="0" u="none" strike="noStrike" dirty="0">
                          <a:solidFill>
                            <a:srgbClr val="000000"/>
                          </a:solidFill>
                          <a:effectLst/>
                          <a:latin typeface="標楷體" panose="03000509000000000000" pitchFamily="65" charset="-120"/>
                          <a:ea typeface="標楷體" panose="03000509000000000000" pitchFamily="65" charset="-120"/>
                        </a:rPr>
                        <a:t>營業收入</a:t>
                      </a:r>
                    </a:p>
                  </a:txBody>
                  <a:tcPr marL="5156" marR="5156" marT="5156"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276,927 </a:t>
                      </a:r>
                    </a:p>
                  </a:txBody>
                  <a:tcPr marL="5156" marR="5156" marT="5156"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308,541 </a:t>
                      </a:r>
                    </a:p>
                  </a:txBody>
                  <a:tcPr marL="5156" marR="5156" marT="5156"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(10.2)</a:t>
                      </a:r>
                    </a:p>
                  </a:txBody>
                  <a:tcPr marL="5156" marR="5156" marT="515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1,458,634 </a:t>
                      </a:r>
                    </a:p>
                  </a:txBody>
                  <a:tcPr marL="5156" marR="5156" marT="5156"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1,598,496 </a:t>
                      </a:r>
                    </a:p>
                  </a:txBody>
                  <a:tcPr marL="5156" marR="5156" marT="5156"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(8.7)</a:t>
                      </a:r>
                    </a:p>
                  </a:txBody>
                  <a:tcPr marL="5156" marR="5156" marT="5156" marB="0">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13559558"/>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營業毛利</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26,141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30,581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(14.5)</a:t>
                      </a:r>
                    </a:p>
                  </a:txBody>
                  <a:tcPr marL="5156" marR="5156" marT="5156"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178,503 </a:t>
                      </a: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180,751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(1.2)</a:t>
                      </a:r>
                    </a:p>
                  </a:txBody>
                  <a:tcPr marL="5156" marR="5156" marT="5156" marB="0">
                    <a:lnL>
                      <a:noFill/>
                    </a:lnL>
                    <a:lnR>
                      <a:noFill/>
                    </a:lnR>
                    <a:lnT>
                      <a:noFill/>
                    </a:lnT>
                    <a:lnB>
                      <a:noFill/>
                    </a:lnB>
                    <a:noFill/>
                  </a:tcPr>
                </a:tc>
                <a:extLst>
                  <a:ext uri="{0D108BD9-81ED-4DB2-BD59-A6C34878D82A}">
                    <a16:rowId xmlns:a16="http://schemas.microsoft.com/office/drawing/2014/main" val="1251070387"/>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毛利率</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9.4%</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9.9%</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(0.5)</a:t>
                      </a:r>
                    </a:p>
                  </a:txBody>
                  <a:tcPr marL="5156" marR="5156" marT="5156"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12.2%</a:t>
                      </a:r>
                    </a:p>
                  </a:txBody>
                  <a:tcPr marL="5156" marR="5156" marT="5156" marB="0">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11.3%</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0.9 </a:t>
                      </a:r>
                    </a:p>
                  </a:txBody>
                  <a:tcPr marL="5156" marR="5156" marT="5156" marB="0">
                    <a:lnL>
                      <a:noFill/>
                    </a:lnL>
                    <a:lnR>
                      <a:noFill/>
                    </a:lnR>
                    <a:lnT>
                      <a:noFill/>
                    </a:lnT>
                    <a:lnB>
                      <a:noFill/>
                    </a:lnB>
                    <a:solidFill>
                      <a:srgbClr val="BFBFBF"/>
                    </a:solidFill>
                  </a:tcPr>
                </a:tc>
                <a:extLst>
                  <a:ext uri="{0D108BD9-81ED-4DB2-BD59-A6C34878D82A}">
                    <a16:rowId xmlns:a16="http://schemas.microsoft.com/office/drawing/2014/main" val="1985142138"/>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營業利益</a:t>
                      </a:r>
                    </a:p>
                  </a:txBody>
                  <a:tcPr marL="5156" marR="5156" marT="5156" marB="0">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69 </a:t>
                      </a:r>
                    </a:p>
                  </a:txBody>
                  <a:tcPr marL="5156" marR="5156" marT="5156"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2,572 </a:t>
                      </a:r>
                    </a:p>
                  </a:txBody>
                  <a:tcPr marL="5156" marR="5156" marT="5156" marB="0" anchor="ctr">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(97.3)</a:t>
                      </a:r>
                    </a:p>
                  </a:txBody>
                  <a:tcPr marL="5156" marR="5156" marT="5156"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54,663 </a:t>
                      </a: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65,393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(16.4)</a:t>
                      </a:r>
                    </a:p>
                  </a:txBody>
                  <a:tcPr marL="5156" marR="5156" marT="5156" marB="0">
                    <a:lnL>
                      <a:noFill/>
                    </a:lnL>
                    <a:lnR>
                      <a:noFill/>
                    </a:lnR>
                    <a:lnT>
                      <a:noFill/>
                    </a:lnT>
                    <a:lnB>
                      <a:noFill/>
                    </a:lnB>
                    <a:noFill/>
                  </a:tcPr>
                </a:tc>
                <a:extLst>
                  <a:ext uri="{0D108BD9-81ED-4DB2-BD59-A6C34878D82A}">
                    <a16:rowId xmlns:a16="http://schemas.microsoft.com/office/drawing/2014/main" val="476992167"/>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營業利益率</a:t>
                      </a:r>
                    </a:p>
                  </a:txBody>
                  <a:tcPr marL="5156" marR="5156" marT="5156" marB="0">
                    <a:lnL>
                      <a:noFill/>
                    </a:lnL>
                    <a:lnR>
                      <a:noFill/>
                    </a:lnR>
                    <a:lnT>
                      <a:noFill/>
                    </a:lnT>
                    <a:lnB>
                      <a:noFill/>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0.0%</a:t>
                      </a:r>
                    </a:p>
                  </a:txBody>
                  <a:tcPr marL="5156" marR="5156" marT="5156" marB="0" anchor="ctr">
                    <a:lnL>
                      <a:noFill/>
                    </a:lnL>
                    <a:lnR>
                      <a:noFill/>
                    </a:lnR>
                    <a:lnT>
                      <a:noFill/>
                    </a:lnT>
                    <a:lnB>
                      <a:noFill/>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0.8%</a:t>
                      </a:r>
                    </a:p>
                  </a:txBody>
                  <a:tcPr marL="5156" marR="5156" marT="5156" marB="0" anchor="ctr">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(0.8)</a:t>
                      </a:r>
                    </a:p>
                  </a:txBody>
                  <a:tcPr marL="5156" marR="5156" marT="5156"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3.7%</a:t>
                      </a:r>
                    </a:p>
                  </a:txBody>
                  <a:tcPr marL="5156" marR="5156" marT="5156" marB="0" anchor="ctr">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4.1%</a:t>
                      </a:r>
                    </a:p>
                  </a:txBody>
                  <a:tcPr marL="5156" marR="5156" marT="5156" marB="0" anchor="ctr">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(0.3)</a:t>
                      </a:r>
                    </a:p>
                  </a:txBody>
                  <a:tcPr marL="5156" marR="5156" marT="5156" marB="0">
                    <a:lnL>
                      <a:noFill/>
                    </a:lnL>
                    <a:lnR>
                      <a:noFill/>
                    </a:lnR>
                    <a:lnT>
                      <a:noFill/>
                    </a:lnT>
                    <a:lnB>
                      <a:noFill/>
                    </a:lnB>
                    <a:solidFill>
                      <a:srgbClr val="BFBFBF"/>
                    </a:solidFill>
                  </a:tcPr>
                </a:tc>
                <a:extLst>
                  <a:ext uri="{0D108BD9-81ED-4DB2-BD59-A6C34878D82A}">
                    <a16:rowId xmlns:a16="http://schemas.microsoft.com/office/drawing/2014/main" val="2558012597"/>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營業外淨收入</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74,215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63,356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17.1 </a:t>
                      </a:r>
                    </a:p>
                  </a:txBody>
                  <a:tcPr marL="5156" marR="5156" marT="5156"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331,132 </a:t>
                      </a: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486,786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(32.0)</a:t>
                      </a:r>
                    </a:p>
                  </a:txBody>
                  <a:tcPr marL="5156" marR="5156" marT="5156" marB="0">
                    <a:lnL>
                      <a:noFill/>
                    </a:lnL>
                    <a:lnR>
                      <a:noFill/>
                    </a:lnR>
                    <a:lnT>
                      <a:noFill/>
                    </a:lnT>
                    <a:lnB>
                      <a:noFill/>
                    </a:lnB>
                    <a:noFill/>
                  </a:tcPr>
                </a:tc>
                <a:extLst>
                  <a:ext uri="{0D108BD9-81ED-4DB2-BD59-A6C34878D82A}">
                    <a16:rowId xmlns:a16="http://schemas.microsoft.com/office/drawing/2014/main" val="548374301"/>
                  </a:ext>
                </a:extLst>
              </a:tr>
              <a:tr h="579201">
                <a:tc>
                  <a:txBody>
                    <a:bodyPr/>
                    <a:lstStyle/>
                    <a:p>
                      <a:pPr algn="l" rtl="0" fontAlgn="ctr"/>
                      <a:r>
                        <a:rPr lang="zh-TW" altLang="en-US" sz="1800" b="0" i="0" u="none" strike="noStrike">
                          <a:solidFill>
                            <a:srgbClr val="000000"/>
                          </a:solidFill>
                          <a:effectLst/>
                          <a:latin typeface="標楷體" panose="03000509000000000000" pitchFamily="65" charset="-120"/>
                          <a:ea typeface="標楷體" panose="03000509000000000000" pitchFamily="65" charset="-120"/>
                        </a:rPr>
                        <a:t>權益法認列之投資收入</a:t>
                      </a:r>
                    </a:p>
                  </a:txBody>
                  <a:tcPr marL="185602" marR="5156" marT="5156"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53,370 </a:t>
                      </a:r>
                    </a:p>
                  </a:txBody>
                  <a:tcPr marL="5156" marR="5156" marT="5156"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40,296 </a:t>
                      </a:r>
                    </a:p>
                  </a:txBody>
                  <a:tcPr marL="5156" marR="5156" marT="5156"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32.4 </a:t>
                      </a:r>
                    </a:p>
                  </a:txBody>
                  <a:tcPr marL="5156" marR="5156" marT="5156"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265,531 </a:t>
                      </a:r>
                    </a:p>
                  </a:txBody>
                  <a:tcPr marL="5156" marR="5156" marT="5156"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454,939 </a:t>
                      </a:r>
                    </a:p>
                  </a:txBody>
                  <a:tcPr marL="5156" marR="5156" marT="5156"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(41.6)</a:t>
                      </a:r>
                    </a:p>
                  </a:txBody>
                  <a:tcPr marL="5156" marR="5156" marT="5156" marB="0" anchor="ctr">
                    <a:lnL>
                      <a:noFill/>
                    </a:lnL>
                    <a:lnR>
                      <a:noFill/>
                    </a:lnR>
                    <a:lnT>
                      <a:noFill/>
                    </a:lnT>
                    <a:lnB>
                      <a:noFill/>
                    </a:lnB>
                    <a:noFill/>
                  </a:tcPr>
                </a:tc>
                <a:extLst>
                  <a:ext uri="{0D108BD9-81ED-4DB2-BD59-A6C34878D82A}">
                    <a16:rowId xmlns:a16="http://schemas.microsoft.com/office/drawing/2014/main" val="143235754"/>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其他</a:t>
                      </a:r>
                    </a:p>
                  </a:txBody>
                  <a:tcPr marL="185602"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20,845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23,060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(9.6)</a:t>
                      </a:r>
                    </a:p>
                  </a:txBody>
                  <a:tcPr marL="5156" marR="5156" marT="5156"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65,601 </a:t>
                      </a: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31,847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106.0 </a:t>
                      </a:r>
                    </a:p>
                  </a:txBody>
                  <a:tcPr marL="5156" marR="5156" marT="5156" marB="0">
                    <a:lnL>
                      <a:noFill/>
                    </a:lnL>
                    <a:lnR>
                      <a:noFill/>
                    </a:lnR>
                    <a:lnT>
                      <a:noFill/>
                    </a:lnT>
                    <a:lnB>
                      <a:noFill/>
                    </a:lnB>
                    <a:noFill/>
                  </a:tcPr>
                </a:tc>
                <a:extLst>
                  <a:ext uri="{0D108BD9-81ED-4DB2-BD59-A6C34878D82A}">
                    <a16:rowId xmlns:a16="http://schemas.microsoft.com/office/drawing/2014/main" val="1830751156"/>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稅前淨利</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74,284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65,928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12.7 </a:t>
                      </a:r>
                    </a:p>
                  </a:txBody>
                  <a:tcPr marL="5156" marR="5156" marT="5156"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385,795 </a:t>
                      </a: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552,179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(30.1)</a:t>
                      </a:r>
                    </a:p>
                  </a:txBody>
                  <a:tcPr marL="5156" marR="5156" marT="5156" marB="0">
                    <a:lnL>
                      <a:noFill/>
                    </a:lnL>
                    <a:lnR>
                      <a:noFill/>
                    </a:lnR>
                    <a:lnT>
                      <a:noFill/>
                    </a:lnT>
                    <a:lnB>
                      <a:noFill/>
                    </a:lnB>
                    <a:noFill/>
                  </a:tcPr>
                </a:tc>
                <a:extLst>
                  <a:ext uri="{0D108BD9-81ED-4DB2-BD59-A6C34878D82A}">
                    <a16:rowId xmlns:a16="http://schemas.microsoft.com/office/drawing/2014/main" val="28177894"/>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稅後淨利</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58,762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48,487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21.2 </a:t>
                      </a:r>
                    </a:p>
                  </a:txBody>
                  <a:tcPr marL="5156" marR="5156" marT="5156"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302,164 </a:t>
                      </a: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403,823 </a:t>
                      </a:r>
                    </a:p>
                  </a:txBody>
                  <a:tcPr marL="5156" marR="5156" marT="5156" marB="0">
                    <a:lnL>
                      <a:noFill/>
                    </a:lnL>
                    <a:lnR>
                      <a:noFill/>
                    </a:lnR>
                    <a:lnT>
                      <a:noFill/>
                    </a:lnT>
                    <a:lnB>
                      <a:noFill/>
                    </a:lnB>
                    <a:no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(25.2)</a:t>
                      </a:r>
                    </a:p>
                  </a:txBody>
                  <a:tcPr marL="5156" marR="5156" marT="5156" marB="0">
                    <a:lnL>
                      <a:noFill/>
                    </a:lnL>
                    <a:lnR>
                      <a:noFill/>
                    </a:lnR>
                    <a:lnT>
                      <a:noFill/>
                    </a:lnT>
                    <a:lnB>
                      <a:noFill/>
                    </a:lnB>
                    <a:noFill/>
                  </a:tcPr>
                </a:tc>
                <a:extLst>
                  <a:ext uri="{0D108BD9-81ED-4DB2-BD59-A6C34878D82A}">
                    <a16:rowId xmlns:a16="http://schemas.microsoft.com/office/drawing/2014/main" val="248143779"/>
                  </a:ext>
                </a:extLst>
              </a:tr>
              <a:tr h="289601">
                <a:tc>
                  <a:txBody>
                    <a:bodyPr/>
                    <a:lstStyle/>
                    <a:p>
                      <a:pPr algn="l" rtl="0" fontAlgn="t"/>
                      <a:r>
                        <a:rPr lang="zh-TW" altLang="en-US" sz="1800" b="0" i="0" u="none" strike="noStrike">
                          <a:solidFill>
                            <a:srgbClr val="000000"/>
                          </a:solidFill>
                          <a:effectLst/>
                          <a:latin typeface="標楷體" panose="03000509000000000000" pitchFamily="65" charset="-120"/>
                          <a:ea typeface="標楷體" panose="03000509000000000000" pitchFamily="65" charset="-120"/>
                        </a:rPr>
                        <a:t>淨利率</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21.2%</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15.7%</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5.5 </a:t>
                      </a:r>
                    </a:p>
                  </a:txBody>
                  <a:tcPr marL="5156" marR="5156" marT="5156"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20.7%</a:t>
                      </a:r>
                    </a:p>
                  </a:txBody>
                  <a:tcPr marL="5156" marR="5156" marT="5156" marB="0">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25.3%</a:t>
                      </a:r>
                    </a:p>
                  </a:txBody>
                  <a:tcPr marL="5156" marR="5156" marT="5156" marB="0">
                    <a:lnL>
                      <a:noFill/>
                    </a:lnL>
                    <a:lnR>
                      <a:noFill/>
                    </a:lnR>
                    <a:lnT>
                      <a:noFill/>
                    </a:lnT>
                    <a:lnB>
                      <a:noFill/>
                    </a:lnB>
                    <a:solidFill>
                      <a:srgbClr val="BFBFBF"/>
                    </a:solidFill>
                  </a:tcPr>
                </a:tc>
                <a:tc>
                  <a:txBody>
                    <a:bodyPr/>
                    <a:lstStyle/>
                    <a:p>
                      <a:pPr algn="r" rtl="0" fontAlgn="t"/>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(4.5)</a:t>
                      </a:r>
                    </a:p>
                  </a:txBody>
                  <a:tcPr marL="5156" marR="5156" marT="5156" marB="0">
                    <a:lnL>
                      <a:noFill/>
                    </a:lnL>
                    <a:lnR>
                      <a:noFill/>
                    </a:lnR>
                    <a:lnT>
                      <a:noFill/>
                    </a:lnT>
                    <a:lnB>
                      <a:noFill/>
                    </a:lnB>
                    <a:solidFill>
                      <a:srgbClr val="BFBFBF"/>
                    </a:solidFill>
                  </a:tcPr>
                </a:tc>
                <a:extLst>
                  <a:ext uri="{0D108BD9-81ED-4DB2-BD59-A6C34878D82A}">
                    <a16:rowId xmlns:a16="http://schemas.microsoft.com/office/drawing/2014/main" val="1389659663"/>
                  </a:ext>
                </a:extLst>
              </a:tr>
              <a:tr h="289601">
                <a:tc>
                  <a:txBody>
                    <a:bodyPr/>
                    <a:lstStyle/>
                    <a:p>
                      <a:pPr algn="l" fontAlgn="t"/>
                      <a:endParaRPr lang="zh-TW" altLang="en-US" sz="1800" b="0" i="0" u="none" strike="noStrike">
                        <a:solidFill>
                          <a:srgbClr val="000000"/>
                        </a:solidFill>
                        <a:effectLst/>
                        <a:latin typeface="標楷體" panose="03000509000000000000" pitchFamily="65" charset="-120"/>
                        <a:ea typeface="標楷體" panose="03000509000000000000" pitchFamily="65" charset="-120"/>
                      </a:endParaRPr>
                    </a:p>
                  </a:txBody>
                  <a:tcPr marL="5156" marR="5156" marT="5156" marB="0">
                    <a:lnL>
                      <a:noFill/>
                    </a:lnL>
                    <a:lnR>
                      <a:noFill/>
                    </a:lnR>
                    <a:lnT>
                      <a:noFill/>
                    </a:lnT>
                    <a:lnB>
                      <a:noFill/>
                    </a:lnB>
                    <a:noFill/>
                  </a:tcPr>
                </a:tc>
                <a:tc>
                  <a:txBody>
                    <a:bodyPr/>
                    <a:lstStyle/>
                    <a:p>
                      <a:pPr algn="r" fontAlgn="t"/>
                      <a:endParaRPr lang="zh-TW" altLang="en-US" sz="1800" b="0" i="0" u="none" strike="noStrike">
                        <a:solidFill>
                          <a:srgbClr val="000000"/>
                        </a:solidFill>
                        <a:effectLst/>
                        <a:latin typeface="Arial" panose="020B0604020202020204" pitchFamily="34" charset="0"/>
                        <a:ea typeface="新細明體" panose="02020500000000000000" pitchFamily="18" charset="-120"/>
                      </a:endParaRPr>
                    </a:p>
                  </a:txBody>
                  <a:tcPr marL="5156" marR="5156" marT="5156" marB="0">
                    <a:lnL>
                      <a:noFill/>
                    </a:lnL>
                    <a:lnR>
                      <a:noFill/>
                    </a:lnR>
                    <a:lnT>
                      <a:noFill/>
                    </a:lnT>
                    <a:lnB>
                      <a:noFill/>
                    </a:lnB>
                    <a:noFill/>
                  </a:tcPr>
                </a:tc>
                <a:tc>
                  <a:txBody>
                    <a:bodyPr/>
                    <a:lstStyle/>
                    <a:p>
                      <a:pPr algn="r" fontAlgn="t"/>
                      <a:endParaRPr lang="zh-TW" altLang="en-US" sz="1800" b="0" i="0" u="none" strike="noStrike">
                        <a:solidFill>
                          <a:srgbClr val="000000"/>
                        </a:solidFill>
                        <a:effectLst/>
                        <a:latin typeface="Arial" panose="020B0604020202020204" pitchFamily="34" charset="0"/>
                        <a:ea typeface="新細明體" panose="02020500000000000000" pitchFamily="18" charset="-120"/>
                      </a:endParaRPr>
                    </a:p>
                  </a:txBody>
                  <a:tcPr marL="5156" marR="5156" marT="5156" marB="0">
                    <a:lnL>
                      <a:noFill/>
                    </a:lnL>
                    <a:lnR>
                      <a:noFill/>
                    </a:lnR>
                    <a:lnT>
                      <a:noFill/>
                    </a:lnT>
                    <a:lnB>
                      <a:noFill/>
                    </a:lnB>
                    <a:noFill/>
                  </a:tcPr>
                </a:tc>
                <a:tc>
                  <a:txBody>
                    <a:bodyPr/>
                    <a:lstStyle/>
                    <a:p>
                      <a:pPr algn="r" fontAlgn="ctr"/>
                      <a:r>
                        <a:rPr lang="zh-TW" altLang="en-US" sz="1800" b="0" i="0" u="none" strike="noStrike">
                          <a:solidFill>
                            <a:srgbClr val="000000"/>
                          </a:solidFill>
                          <a:effectLst/>
                          <a:latin typeface="Arial" panose="020B0604020202020204" pitchFamily="34" charset="0"/>
                          <a:ea typeface="新細明體" panose="02020500000000000000" pitchFamily="18" charset="-120"/>
                        </a:rPr>
                        <a:t>　</a:t>
                      </a:r>
                    </a:p>
                  </a:txBody>
                  <a:tcPr marL="5156" marR="5156" marT="5156"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endParaRPr lang="zh-TW" altLang="en-US" sz="1800" b="0" i="0" u="none" strike="noStrike">
                        <a:solidFill>
                          <a:srgbClr val="000000"/>
                        </a:solidFill>
                        <a:effectLst/>
                        <a:latin typeface="Arial" panose="020B0604020202020204" pitchFamily="34" charset="0"/>
                        <a:ea typeface="新細明體" panose="02020500000000000000" pitchFamily="18" charset="-120"/>
                      </a:endParaRPr>
                    </a:p>
                  </a:txBody>
                  <a:tcPr marL="5156" marR="5156" marT="5156"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endParaRPr lang="zh-TW" altLang="en-US" sz="1800" b="0" i="0" u="none" strike="noStrike">
                        <a:solidFill>
                          <a:srgbClr val="000000"/>
                        </a:solidFill>
                        <a:effectLst/>
                        <a:latin typeface="新細明體" panose="02020500000000000000" pitchFamily="18" charset="-120"/>
                        <a:ea typeface="新細明體" panose="02020500000000000000" pitchFamily="18" charset="-120"/>
                      </a:endParaRPr>
                    </a:p>
                  </a:txBody>
                  <a:tcPr marL="5156" marR="5156" marT="5156" marB="0">
                    <a:lnL>
                      <a:noFill/>
                    </a:lnL>
                    <a:lnR>
                      <a:noFill/>
                    </a:lnR>
                    <a:lnT>
                      <a:noFill/>
                    </a:lnT>
                    <a:lnB>
                      <a:noFill/>
                    </a:lnB>
                    <a:noFill/>
                  </a:tcPr>
                </a:tc>
                <a:tc>
                  <a:txBody>
                    <a:bodyPr/>
                    <a:lstStyle/>
                    <a:p>
                      <a:pPr algn="r" fontAlgn="ctr"/>
                      <a:endParaRPr lang="zh-TW" altLang="en-US" sz="1800" b="0" i="0" u="none" strike="noStrike">
                        <a:solidFill>
                          <a:srgbClr val="000000"/>
                        </a:solidFill>
                        <a:effectLst/>
                        <a:latin typeface="Arial" panose="020B0604020202020204" pitchFamily="34" charset="0"/>
                        <a:ea typeface="新細明體" panose="02020500000000000000" pitchFamily="18" charset="-120"/>
                      </a:endParaRPr>
                    </a:p>
                  </a:txBody>
                  <a:tcPr marL="5156" marR="5156" marT="5156" marB="0" anchor="ctr">
                    <a:lnL>
                      <a:noFill/>
                    </a:lnL>
                    <a:lnR>
                      <a:noFill/>
                    </a:lnR>
                    <a:lnT>
                      <a:noFill/>
                    </a:lnT>
                    <a:lnB>
                      <a:noFill/>
                    </a:lnB>
                    <a:noFill/>
                  </a:tcPr>
                </a:tc>
                <a:extLst>
                  <a:ext uri="{0D108BD9-81ED-4DB2-BD59-A6C34878D82A}">
                    <a16:rowId xmlns:a16="http://schemas.microsoft.com/office/drawing/2014/main" val="3318926742"/>
                  </a:ext>
                </a:extLst>
              </a:tr>
              <a:tr h="289601">
                <a:tc>
                  <a:txBody>
                    <a:bodyPr/>
                    <a:lstStyle/>
                    <a:p>
                      <a:pPr algn="l" rtl="0" fontAlgn="ctr"/>
                      <a:r>
                        <a:rPr lang="zh-TW" altLang="en-US" sz="1800" b="0" i="0" u="none" strike="noStrike">
                          <a:solidFill>
                            <a:srgbClr val="000000"/>
                          </a:solidFill>
                          <a:effectLst/>
                          <a:latin typeface="標楷體" panose="03000509000000000000" pitchFamily="65" charset="-120"/>
                          <a:ea typeface="標楷體" panose="03000509000000000000" pitchFamily="65" charset="-120"/>
                        </a:rPr>
                        <a:t>每股盈餘</a:t>
                      </a:r>
                    </a:p>
                  </a:txBody>
                  <a:tcPr marL="5156" marR="5156" marT="5156"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0.80 </a:t>
                      </a:r>
                    </a:p>
                  </a:txBody>
                  <a:tcPr marL="5156" marR="5156" marT="5156"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0.66 </a:t>
                      </a:r>
                    </a:p>
                  </a:txBody>
                  <a:tcPr marL="5156" marR="5156" marT="5156"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zh-TW" altLang="en-US" sz="1800" b="0" i="0" u="none" strike="noStrike">
                          <a:solidFill>
                            <a:srgbClr val="000000"/>
                          </a:solidFill>
                          <a:effectLst/>
                          <a:latin typeface="Arial" panose="020B0604020202020204" pitchFamily="34" charset="0"/>
                          <a:ea typeface="新細明體" panose="02020500000000000000" pitchFamily="18" charset="-120"/>
                        </a:rPr>
                        <a:t>　</a:t>
                      </a:r>
                    </a:p>
                  </a:txBody>
                  <a:tcPr marL="5156" marR="5156" marT="515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4.12 </a:t>
                      </a:r>
                    </a:p>
                  </a:txBody>
                  <a:tcPr marL="5156" marR="5156" marT="515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5.50 </a:t>
                      </a:r>
                    </a:p>
                  </a:txBody>
                  <a:tcPr marL="5156" marR="5156" marT="5156"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fontAlgn="t"/>
                      <a:r>
                        <a:rPr lang="zh-TW" altLang="en-US" sz="1800" b="0" i="0" u="none" strike="noStrike" dirty="0">
                          <a:solidFill>
                            <a:srgbClr val="000000"/>
                          </a:solidFill>
                          <a:effectLst/>
                          <a:latin typeface="Arial" panose="020B0604020202020204" pitchFamily="34" charset="0"/>
                          <a:ea typeface="新細明體" panose="02020500000000000000" pitchFamily="18" charset="-120"/>
                        </a:rPr>
                        <a:t>　</a:t>
                      </a:r>
                    </a:p>
                  </a:txBody>
                  <a:tcPr marL="5156" marR="5156" marT="5156" marB="0">
                    <a:lnL>
                      <a:noFill/>
                    </a:lnL>
                    <a:lnR>
                      <a:noFill/>
                    </a:lnR>
                    <a:lnT>
                      <a:noFill/>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02317690"/>
                  </a:ext>
                </a:extLst>
              </a:tr>
            </a:tbl>
          </a:graphicData>
        </a:graphic>
      </p:graphicFrame>
    </p:spTree>
  </p:cSld>
  <p:clrMapOvr>
    <a:masterClrMapping/>
  </p:clrMapOvr>
  <p:transition advTm="1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764EEFE-F4A1-58F9-E3FC-10531869A567}"/>
              </a:ext>
            </a:extLst>
          </p:cNvPr>
          <p:cNvSpPr>
            <a:spLocks noGrp="1" noChangeArrowheads="1"/>
          </p:cNvSpPr>
          <p:nvPr>
            <p:ph type="title"/>
          </p:nvPr>
        </p:nvSpPr>
        <p:spPr>
          <a:xfrm>
            <a:off x="742950" y="455613"/>
            <a:ext cx="8420100" cy="336550"/>
          </a:xfrm>
        </p:spPr>
        <p:txBody>
          <a:bodyPr rtlCol="0">
            <a:normAutofit fontScale="90000"/>
          </a:bodyPr>
          <a:lstStyle/>
          <a:p>
            <a:pPr eaLnBrk="1" fontAlgn="auto" hangingPunct="1">
              <a:spcAft>
                <a:spcPts val="0"/>
              </a:spcAft>
              <a:defRPr/>
            </a:pPr>
            <a:br>
              <a:rPr lang="en-US" altLang="zh-TW" sz="4000">
                <a:latin typeface="標楷體" panose="03000509000000000000" pitchFamily="65" charset="-120"/>
                <a:ea typeface="標楷體" panose="03000509000000000000" pitchFamily="65" charset="-120"/>
              </a:rPr>
            </a:br>
            <a:endParaRPr lang="zh-TW" altLang="en-US" sz="4000">
              <a:latin typeface="標楷體" panose="03000509000000000000" pitchFamily="65" charset="-120"/>
              <a:ea typeface="標楷體" panose="03000509000000000000" pitchFamily="65" charset="-120"/>
            </a:endParaRPr>
          </a:p>
        </p:txBody>
      </p:sp>
      <p:sp>
        <p:nvSpPr>
          <p:cNvPr id="31748" name="Text Box 2">
            <a:extLst>
              <a:ext uri="{FF2B5EF4-FFF2-40B4-BE49-F238E27FC236}">
                <a16:creationId xmlns:a16="http://schemas.microsoft.com/office/drawing/2014/main" id="{284F7084-5DF6-3731-D70E-C5A601DD65D6}"/>
              </a:ext>
            </a:extLst>
          </p:cNvPr>
          <p:cNvSpPr txBox="1">
            <a:spLocks noChangeArrowheads="1"/>
          </p:cNvSpPr>
          <p:nvPr/>
        </p:nvSpPr>
        <p:spPr bwMode="auto">
          <a:xfrm>
            <a:off x="849313" y="188913"/>
            <a:ext cx="84248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a:solidFill>
                  <a:srgbClr val="000066"/>
                </a:solidFill>
                <a:latin typeface="標楷體" panose="03000509000000000000" pitchFamily="65" charset="-120"/>
                <a:ea typeface="標楷體" panose="03000509000000000000" pitchFamily="65" charset="-120"/>
              </a:rPr>
              <a:t>產品別營業收入</a:t>
            </a:r>
          </a:p>
        </p:txBody>
      </p:sp>
      <p:pic>
        <p:nvPicPr>
          <p:cNvPr id="31749" name="Picture 4" descr="KIAN SHEN">
            <a:extLst>
              <a:ext uri="{FF2B5EF4-FFF2-40B4-BE49-F238E27FC236}">
                <a16:creationId xmlns:a16="http://schemas.microsoft.com/office/drawing/2014/main" id="{BAF6DDD2-D0EB-7EF0-7D40-EB1BFA86AFA7}"/>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文字方塊 1">
            <a:extLst>
              <a:ext uri="{FF2B5EF4-FFF2-40B4-BE49-F238E27FC236}">
                <a16:creationId xmlns:a16="http://schemas.microsoft.com/office/drawing/2014/main" id="{388191EE-0C19-CAB2-B0EF-C3B9C602A5DC}"/>
              </a:ext>
            </a:extLst>
          </p:cNvPr>
          <p:cNvSpPr txBox="1">
            <a:spLocks noChangeArrowheads="1"/>
          </p:cNvSpPr>
          <p:nvPr/>
        </p:nvSpPr>
        <p:spPr bwMode="auto">
          <a:xfrm>
            <a:off x="6503204" y="1206540"/>
            <a:ext cx="2030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kumimoji="1" lang="zh-TW" altLang="en-US" sz="1800" dirty="0">
                <a:latin typeface="標楷體" panose="03000509000000000000" pitchFamily="65" charset="-120"/>
                <a:ea typeface="標楷體" panose="03000509000000000000" pitchFamily="65" charset="-120"/>
              </a:rPr>
              <a:t>單位：新台幣仟元</a:t>
            </a:r>
          </a:p>
        </p:txBody>
      </p:sp>
      <p:grpSp>
        <p:nvGrpSpPr>
          <p:cNvPr id="31851" name="Group 7">
            <a:extLst>
              <a:ext uri="{FF2B5EF4-FFF2-40B4-BE49-F238E27FC236}">
                <a16:creationId xmlns:a16="http://schemas.microsoft.com/office/drawing/2014/main" id="{5269C644-D229-D42E-C738-773121F07B91}"/>
              </a:ext>
            </a:extLst>
          </p:cNvPr>
          <p:cNvGrpSpPr>
            <a:grpSpLocks/>
          </p:cNvGrpSpPr>
          <p:nvPr/>
        </p:nvGrpSpPr>
        <p:grpSpPr bwMode="auto">
          <a:xfrm>
            <a:off x="161925" y="1084263"/>
            <a:ext cx="9582150" cy="131762"/>
            <a:chOff x="0" y="756"/>
            <a:chExt cx="5764" cy="114"/>
          </a:xfrm>
        </p:grpSpPr>
        <p:sp>
          <p:nvSpPr>
            <p:cNvPr id="4" name="Rectangle 8">
              <a:extLst>
                <a:ext uri="{FF2B5EF4-FFF2-40B4-BE49-F238E27FC236}">
                  <a16:creationId xmlns:a16="http://schemas.microsoft.com/office/drawing/2014/main" id="{8DAA623F-0539-10DB-F67C-7EBE24CFC2C4}"/>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1853" name="Rectangle 9">
              <a:extLst>
                <a:ext uri="{FF2B5EF4-FFF2-40B4-BE49-F238E27FC236}">
                  <a16:creationId xmlns:a16="http://schemas.microsoft.com/office/drawing/2014/main" id="{63FC3A4D-5A2C-D4BD-1120-34BF1F8F44A2}"/>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54" name="Rectangle 10">
              <a:extLst>
                <a:ext uri="{FF2B5EF4-FFF2-40B4-BE49-F238E27FC236}">
                  <a16:creationId xmlns:a16="http://schemas.microsoft.com/office/drawing/2014/main" id="{AF08CF4D-756F-288B-0D64-FB3C72257CA9}"/>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55" name="Rectangle 11">
              <a:extLst>
                <a:ext uri="{FF2B5EF4-FFF2-40B4-BE49-F238E27FC236}">
                  <a16:creationId xmlns:a16="http://schemas.microsoft.com/office/drawing/2014/main" id="{5648A191-AD55-B72F-CD30-5F1ECC96CA47}"/>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56" name="Rectangle 12">
              <a:extLst>
                <a:ext uri="{FF2B5EF4-FFF2-40B4-BE49-F238E27FC236}">
                  <a16:creationId xmlns:a16="http://schemas.microsoft.com/office/drawing/2014/main" id="{4163796C-A8A6-E96B-6256-D4E63218F6E2}"/>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57" name="Rectangle 13">
              <a:extLst>
                <a:ext uri="{FF2B5EF4-FFF2-40B4-BE49-F238E27FC236}">
                  <a16:creationId xmlns:a16="http://schemas.microsoft.com/office/drawing/2014/main" id="{FBFFF20F-BBA2-A451-F13F-74A6B087B333}"/>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58" name="Rectangle 14">
              <a:extLst>
                <a:ext uri="{FF2B5EF4-FFF2-40B4-BE49-F238E27FC236}">
                  <a16:creationId xmlns:a16="http://schemas.microsoft.com/office/drawing/2014/main" id="{C78E8CC3-5C79-B1C7-8D8C-CE98E1AE0239}"/>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59" name="Rectangle 15">
              <a:extLst>
                <a:ext uri="{FF2B5EF4-FFF2-40B4-BE49-F238E27FC236}">
                  <a16:creationId xmlns:a16="http://schemas.microsoft.com/office/drawing/2014/main" id="{E3FA2625-C73A-6952-3F38-C133E4B3884F}"/>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60" name="Rectangle 16">
              <a:extLst>
                <a:ext uri="{FF2B5EF4-FFF2-40B4-BE49-F238E27FC236}">
                  <a16:creationId xmlns:a16="http://schemas.microsoft.com/office/drawing/2014/main" id="{E931F4F0-24F9-92C0-AEF3-E5913A139379}"/>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61" name="Rectangle 17">
              <a:extLst>
                <a:ext uri="{FF2B5EF4-FFF2-40B4-BE49-F238E27FC236}">
                  <a16:creationId xmlns:a16="http://schemas.microsoft.com/office/drawing/2014/main" id="{99D396F7-76DD-8662-3D12-91AA74930035}"/>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62" name="Rectangle 18">
              <a:extLst>
                <a:ext uri="{FF2B5EF4-FFF2-40B4-BE49-F238E27FC236}">
                  <a16:creationId xmlns:a16="http://schemas.microsoft.com/office/drawing/2014/main" id="{1C8E728E-6104-6101-71B6-A7F4220A0CA3}"/>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63" name="Rectangle 19">
              <a:extLst>
                <a:ext uri="{FF2B5EF4-FFF2-40B4-BE49-F238E27FC236}">
                  <a16:creationId xmlns:a16="http://schemas.microsoft.com/office/drawing/2014/main" id="{E8229A56-38BB-8C9E-55F9-39B860F198B6}"/>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1864" name="Rectangle 20">
              <a:extLst>
                <a:ext uri="{FF2B5EF4-FFF2-40B4-BE49-F238E27FC236}">
                  <a16:creationId xmlns:a16="http://schemas.microsoft.com/office/drawing/2014/main" id="{CEA74390-CBAD-6AA0-C551-3C0E8A1A6737}"/>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6CF7B82B-C5E4-545B-E364-C5679BFA4917}"/>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12</a:t>
            </a:fld>
            <a:endParaRPr lang="en-US" altLang="zh-TW"/>
          </a:p>
        </p:txBody>
      </p:sp>
      <p:sp>
        <p:nvSpPr>
          <p:cNvPr id="3" name="文字方塊 2">
            <a:extLst>
              <a:ext uri="{FF2B5EF4-FFF2-40B4-BE49-F238E27FC236}">
                <a16:creationId xmlns:a16="http://schemas.microsoft.com/office/drawing/2014/main" id="{C54FECA7-CDEB-E829-70F7-2793DD79D082}"/>
              </a:ext>
            </a:extLst>
          </p:cNvPr>
          <p:cNvSpPr txBox="1"/>
          <p:nvPr/>
        </p:nvSpPr>
        <p:spPr>
          <a:xfrm>
            <a:off x="520505" y="5187016"/>
            <a:ext cx="9082477" cy="1446550"/>
          </a:xfrm>
          <a:prstGeom prst="rect">
            <a:avLst/>
          </a:prstGeom>
          <a:noFill/>
        </p:spPr>
        <p:txBody>
          <a:bodyPr wrap="square" rtlCol="0">
            <a:spAutoFit/>
          </a:bodyPr>
          <a:lstStyle/>
          <a:p>
            <a:r>
              <a:rPr lang="en-US" altLang="zh-TW" sz="2200" dirty="0">
                <a:latin typeface="標楷體" panose="03000509000000000000" pitchFamily="65" charset="-120"/>
                <a:ea typeface="標楷體" panose="03000509000000000000" pitchFamily="65" charset="-120"/>
              </a:rPr>
              <a:t>2025</a:t>
            </a:r>
            <a:r>
              <a:rPr lang="zh-TW" altLang="en-US" sz="2200" dirty="0">
                <a:latin typeface="標楷體" panose="03000509000000000000" pitchFamily="65" charset="-120"/>
                <a:ea typeface="標楷體" panose="03000509000000000000" pitchFamily="65" charset="-120"/>
              </a:rPr>
              <a:t>年</a:t>
            </a:r>
            <a:r>
              <a:rPr lang="en-US" altLang="zh-TW" sz="2200" dirty="0">
                <a:latin typeface="標楷體" panose="03000509000000000000" pitchFamily="65" charset="-120"/>
                <a:ea typeface="標楷體" panose="03000509000000000000" pitchFamily="65" charset="-120"/>
              </a:rPr>
              <a:t>Q1</a:t>
            </a:r>
            <a:r>
              <a:rPr lang="zh-TW" altLang="en-US" sz="2200" dirty="0">
                <a:latin typeface="標楷體" panose="03000509000000000000" pitchFamily="65" charset="-120"/>
                <a:ea typeface="標楷體" panose="03000509000000000000" pitchFamily="65" charset="-120"/>
              </a:rPr>
              <a:t>營業收入</a:t>
            </a:r>
            <a:r>
              <a:rPr lang="en-US" altLang="zh-TW" sz="2200" dirty="0">
                <a:latin typeface="標楷體" panose="03000509000000000000" pitchFamily="65" charset="-120"/>
                <a:ea typeface="標楷體" panose="03000509000000000000" pitchFamily="65" charset="-120"/>
              </a:rPr>
              <a:t>2.77</a:t>
            </a:r>
            <a:r>
              <a:rPr lang="zh-TW" altLang="en-US" sz="2200" dirty="0">
                <a:latin typeface="標楷體" panose="03000509000000000000" pitchFamily="65" charset="-120"/>
                <a:ea typeface="標楷體" panose="03000509000000000000" pitchFamily="65" charset="-120"/>
              </a:rPr>
              <a:t>億元較同期減少</a:t>
            </a:r>
            <a:r>
              <a:rPr lang="en-US" altLang="zh-TW" sz="2200" dirty="0">
                <a:latin typeface="標楷體" panose="03000509000000000000" pitchFamily="65" charset="-120"/>
                <a:ea typeface="標楷體" panose="03000509000000000000" pitchFamily="65" charset="-120"/>
              </a:rPr>
              <a:t>3,161</a:t>
            </a:r>
            <a:r>
              <a:rPr lang="zh-TW" altLang="en-US" sz="2200" dirty="0">
                <a:latin typeface="標楷體" panose="03000509000000000000" pitchFamily="65" charset="-120"/>
                <a:ea typeface="標楷體" panose="03000509000000000000" pitchFamily="65" charset="-120"/>
              </a:rPr>
              <a:t>萬元，衰退</a:t>
            </a:r>
            <a:r>
              <a:rPr lang="en-US" altLang="zh-TW" sz="2200" dirty="0">
                <a:latin typeface="標楷體" panose="03000509000000000000" pitchFamily="65" charset="-120"/>
                <a:ea typeface="標楷體" panose="03000509000000000000" pitchFamily="65" charset="-120"/>
              </a:rPr>
              <a:t>10%</a:t>
            </a:r>
            <a:r>
              <a:rPr lang="zh-TW" altLang="en-US" sz="2200" dirty="0">
                <a:latin typeface="標楷體" panose="03000509000000000000" pitchFamily="65" charset="-120"/>
                <a:ea typeface="標楷體" panose="03000509000000000000" pitchFamily="65" charset="-120"/>
              </a:rPr>
              <a:t>，主要是客戶之大車架暫停生產，以及零件因東南亞在地化生產，銷量下滑，載台則是因市場需求調整，衝擊客戶訂單量，銷量衰退，但電巴車架業務較同期成長。</a:t>
            </a:r>
          </a:p>
        </p:txBody>
      </p:sp>
      <p:pic>
        <p:nvPicPr>
          <p:cNvPr id="5" name="table">
            <a:extLst>
              <a:ext uri="{FF2B5EF4-FFF2-40B4-BE49-F238E27FC236}">
                <a16:creationId xmlns:a16="http://schemas.microsoft.com/office/drawing/2014/main" id="{68CF5346-A229-3597-BFC7-F2B39ADFDD43}"/>
              </a:ext>
            </a:extLst>
          </p:cNvPr>
          <p:cNvPicPr>
            <a:picLocks noChangeAspect="1"/>
          </p:cNvPicPr>
          <p:nvPr/>
        </p:nvPicPr>
        <p:blipFill>
          <a:blip r:embed="rId3"/>
          <a:stretch>
            <a:fillRect/>
          </a:stretch>
        </p:blipFill>
        <p:spPr>
          <a:xfrm>
            <a:off x="1395243" y="1580755"/>
            <a:ext cx="7138373" cy="3492934"/>
          </a:xfrm>
          <a:prstGeom prst="rect">
            <a:avLst/>
          </a:prstGeom>
        </p:spPr>
      </p:pic>
    </p:spTree>
  </p:cSld>
  <p:clrMapOvr>
    <a:masterClrMapping/>
  </p:clrMapOvr>
  <p:transition advTm="1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47BFA9F-D95C-E64B-E4A3-CD428DF566DC}"/>
              </a:ext>
            </a:extLst>
          </p:cNvPr>
          <p:cNvSpPr>
            <a:spLocks noGrp="1" noChangeArrowheads="1"/>
          </p:cNvSpPr>
          <p:nvPr>
            <p:ph type="title"/>
          </p:nvPr>
        </p:nvSpPr>
        <p:spPr>
          <a:xfrm>
            <a:off x="742950" y="455613"/>
            <a:ext cx="8420100" cy="336550"/>
          </a:xfrm>
        </p:spPr>
        <p:txBody>
          <a:bodyPr rtlCol="0">
            <a:normAutofit fontScale="90000"/>
          </a:bodyPr>
          <a:lstStyle/>
          <a:p>
            <a:pPr eaLnBrk="1" fontAlgn="auto" hangingPunct="1">
              <a:spcAft>
                <a:spcPts val="0"/>
              </a:spcAft>
              <a:defRPr/>
            </a:pPr>
            <a:br>
              <a:rPr lang="en-US" altLang="zh-TW" sz="4000">
                <a:latin typeface="標楷體" panose="03000509000000000000" pitchFamily="65" charset="-120"/>
                <a:ea typeface="標楷體" panose="03000509000000000000" pitchFamily="65" charset="-120"/>
              </a:rPr>
            </a:br>
            <a:endParaRPr lang="zh-TW" altLang="en-US" sz="4000">
              <a:latin typeface="標楷體" panose="03000509000000000000" pitchFamily="65" charset="-120"/>
              <a:ea typeface="標楷體" panose="03000509000000000000" pitchFamily="65" charset="-120"/>
            </a:endParaRPr>
          </a:p>
        </p:txBody>
      </p:sp>
      <p:sp>
        <p:nvSpPr>
          <p:cNvPr id="32772" name="Text Box 2">
            <a:extLst>
              <a:ext uri="{FF2B5EF4-FFF2-40B4-BE49-F238E27FC236}">
                <a16:creationId xmlns:a16="http://schemas.microsoft.com/office/drawing/2014/main" id="{B44AA9EF-5755-8B64-8C40-C1C40F3D9CDA}"/>
              </a:ext>
            </a:extLst>
          </p:cNvPr>
          <p:cNvSpPr txBox="1">
            <a:spLocks noChangeArrowheads="1"/>
          </p:cNvSpPr>
          <p:nvPr/>
        </p:nvSpPr>
        <p:spPr bwMode="auto">
          <a:xfrm>
            <a:off x="849313" y="188913"/>
            <a:ext cx="84248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a:solidFill>
                  <a:srgbClr val="000066"/>
                </a:solidFill>
                <a:latin typeface="標楷體" panose="03000509000000000000" pitchFamily="65" charset="-120"/>
                <a:ea typeface="標楷體" panose="03000509000000000000" pitchFamily="65" charset="-120"/>
              </a:rPr>
              <a:t>權益法投資損益認列</a:t>
            </a:r>
          </a:p>
        </p:txBody>
      </p:sp>
      <p:pic>
        <p:nvPicPr>
          <p:cNvPr id="32773" name="Picture 4" descr="KIAN SHEN">
            <a:extLst>
              <a:ext uri="{FF2B5EF4-FFF2-40B4-BE49-F238E27FC236}">
                <a16:creationId xmlns:a16="http://schemas.microsoft.com/office/drawing/2014/main" id="{68252F58-3684-1223-6427-4BC5E91895C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853" name="文字方塊 3">
            <a:extLst>
              <a:ext uri="{FF2B5EF4-FFF2-40B4-BE49-F238E27FC236}">
                <a16:creationId xmlns:a16="http://schemas.microsoft.com/office/drawing/2014/main" id="{DEB630A7-015F-6E64-C6B4-4DE7F6E5A068}"/>
              </a:ext>
            </a:extLst>
          </p:cNvPr>
          <p:cNvSpPr txBox="1">
            <a:spLocks noChangeArrowheads="1"/>
          </p:cNvSpPr>
          <p:nvPr/>
        </p:nvSpPr>
        <p:spPr bwMode="auto">
          <a:xfrm>
            <a:off x="6080126" y="1156386"/>
            <a:ext cx="2030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kumimoji="1" lang="zh-TW" altLang="en-US" sz="1800" dirty="0">
                <a:latin typeface="標楷體" panose="03000509000000000000" pitchFamily="65" charset="-120"/>
                <a:ea typeface="標楷體" panose="03000509000000000000" pitchFamily="65" charset="-120"/>
              </a:rPr>
              <a:t>單位：新台幣仟元</a:t>
            </a:r>
          </a:p>
        </p:txBody>
      </p:sp>
      <p:grpSp>
        <p:nvGrpSpPr>
          <p:cNvPr id="32854" name="Group 7">
            <a:extLst>
              <a:ext uri="{FF2B5EF4-FFF2-40B4-BE49-F238E27FC236}">
                <a16:creationId xmlns:a16="http://schemas.microsoft.com/office/drawing/2014/main" id="{FBCF77F3-CE8E-CAD1-F943-0A5F560B8E1B}"/>
              </a:ext>
            </a:extLst>
          </p:cNvPr>
          <p:cNvGrpSpPr>
            <a:grpSpLocks/>
          </p:cNvGrpSpPr>
          <p:nvPr/>
        </p:nvGrpSpPr>
        <p:grpSpPr bwMode="auto">
          <a:xfrm>
            <a:off x="161925" y="1084263"/>
            <a:ext cx="9582150" cy="131762"/>
            <a:chOff x="0" y="756"/>
            <a:chExt cx="5764" cy="114"/>
          </a:xfrm>
        </p:grpSpPr>
        <p:sp>
          <p:nvSpPr>
            <p:cNvPr id="4" name="Rectangle 8">
              <a:extLst>
                <a:ext uri="{FF2B5EF4-FFF2-40B4-BE49-F238E27FC236}">
                  <a16:creationId xmlns:a16="http://schemas.microsoft.com/office/drawing/2014/main" id="{7C0B968A-45D0-6809-ED5E-479DBA767124}"/>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2856" name="Rectangle 9">
              <a:extLst>
                <a:ext uri="{FF2B5EF4-FFF2-40B4-BE49-F238E27FC236}">
                  <a16:creationId xmlns:a16="http://schemas.microsoft.com/office/drawing/2014/main" id="{2E730E8C-971F-1DC9-7C64-2BB29E715FB2}"/>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57" name="Rectangle 10">
              <a:extLst>
                <a:ext uri="{FF2B5EF4-FFF2-40B4-BE49-F238E27FC236}">
                  <a16:creationId xmlns:a16="http://schemas.microsoft.com/office/drawing/2014/main" id="{D7194A9A-E026-3CDF-6458-4CE757506789}"/>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58" name="Rectangle 11">
              <a:extLst>
                <a:ext uri="{FF2B5EF4-FFF2-40B4-BE49-F238E27FC236}">
                  <a16:creationId xmlns:a16="http://schemas.microsoft.com/office/drawing/2014/main" id="{F959FDF8-AD63-5421-C499-B767D44166BD}"/>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59" name="Rectangle 12">
              <a:extLst>
                <a:ext uri="{FF2B5EF4-FFF2-40B4-BE49-F238E27FC236}">
                  <a16:creationId xmlns:a16="http://schemas.microsoft.com/office/drawing/2014/main" id="{88E9B5D8-554D-A05A-6FB8-7F0A2A65431F}"/>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0" name="Rectangle 13">
              <a:extLst>
                <a:ext uri="{FF2B5EF4-FFF2-40B4-BE49-F238E27FC236}">
                  <a16:creationId xmlns:a16="http://schemas.microsoft.com/office/drawing/2014/main" id="{771B7EB1-7E3C-2FE2-4551-8C35EB36C0F9}"/>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1" name="Rectangle 14">
              <a:extLst>
                <a:ext uri="{FF2B5EF4-FFF2-40B4-BE49-F238E27FC236}">
                  <a16:creationId xmlns:a16="http://schemas.microsoft.com/office/drawing/2014/main" id="{B3649670-D1C7-F51D-34C8-797FBD64C3BC}"/>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2" name="Rectangle 15">
              <a:extLst>
                <a:ext uri="{FF2B5EF4-FFF2-40B4-BE49-F238E27FC236}">
                  <a16:creationId xmlns:a16="http://schemas.microsoft.com/office/drawing/2014/main" id="{5651FEF6-D090-2C2E-4E24-63BE27F554DE}"/>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3" name="Rectangle 16">
              <a:extLst>
                <a:ext uri="{FF2B5EF4-FFF2-40B4-BE49-F238E27FC236}">
                  <a16:creationId xmlns:a16="http://schemas.microsoft.com/office/drawing/2014/main" id="{5A06AA41-22E7-AE79-7BFE-CADA7FAAFDFF}"/>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4" name="Rectangle 17">
              <a:extLst>
                <a:ext uri="{FF2B5EF4-FFF2-40B4-BE49-F238E27FC236}">
                  <a16:creationId xmlns:a16="http://schemas.microsoft.com/office/drawing/2014/main" id="{DA7D72AC-CB30-B5B5-7FF0-5F9DD1A8A8D1}"/>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5" name="Rectangle 18">
              <a:extLst>
                <a:ext uri="{FF2B5EF4-FFF2-40B4-BE49-F238E27FC236}">
                  <a16:creationId xmlns:a16="http://schemas.microsoft.com/office/drawing/2014/main" id="{46D156F4-069D-0E8F-0EF1-1AAB29B0DF65}"/>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6" name="Rectangle 19">
              <a:extLst>
                <a:ext uri="{FF2B5EF4-FFF2-40B4-BE49-F238E27FC236}">
                  <a16:creationId xmlns:a16="http://schemas.microsoft.com/office/drawing/2014/main" id="{80766E56-DCB4-3116-A15A-020EFAB90BBB}"/>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2867" name="Rectangle 20">
              <a:extLst>
                <a:ext uri="{FF2B5EF4-FFF2-40B4-BE49-F238E27FC236}">
                  <a16:creationId xmlns:a16="http://schemas.microsoft.com/office/drawing/2014/main" id="{9636AC91-EACD-2E59-5A4E-0F8E1EC7E917}"/>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3" name="投影片編號版面配置區 2">
            <a:extLst>
              <a:ext uri="{FF2B5EF4-FFF2-40B4-BE49-F238E27FC236}">
                <a16:creationId xmlns:a16="http://schemas.microsoft.com/office/drawing/2014/main" id="{627AA45E-7032-3D0B-10E7-B0CD2BFD9535}"/>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13</a:t>
            </a:fld>
            <a:endParaRPr lang="en-US" altLang="zh-TW"/>
          </a:p>
        </p:txBody>
      </p:sp>
      <p:sp>
        <p:nvSpPr>
          <p:cNvPr id="2" name="文字方塊 1">
            <a:extLst>
              <a:ext uri="{FF2B5EF4-FFF2-40B4-BE49-F238E27FC236}">
                <a16:creationId xmlns:a16="http://schemas.microsoft.com/office/drawing/2014/main" id="{05C835E1-A446-B415-EDC2-8B329CEEF967}"/>
              </a:ext>
            </a:extLst>
          </p:cNvPr>
          <p:cNvSpPr txBox="1"/>
          <p:nvPr/>
        </p:nvSpPr>
        <p:spPr>
          <a:xfrm>
            <a:off x="511469" y="5185869"/>
            <a:ext cx="9100550" cy="1631216"/>
          </a:xfrm>
          <a:prstGeom prst="rect">
            <a:avLst/>
          </a:prstGeom>
          <a:noFill/>
        </p:spPr>
        <p:txBody>
          <a:bodyPr wrap="square" rtlCol="0">
            <a:spAutoFit/>
          </a:bodyPr>
          <a:lstStyle/>
          <a:p>
            <a:r>
              <a:rPr lang="en-US" altLang="zh-TW" sz="2000" dirty="0">
                <a:latin typeface="標楷體" panose="03000509000000000000" pitchFamily="65" charset="-120"/>
                <a:ea typeface="標楷體" panose="03000509000000000000" pitchFamily="65" charset="-120"/>
              </a:rPr>
              <a:t>2025</a:t>
            </a:r>
            <a:r>
              <a:rPr lang="zh-TW" altLang="en-US" sz="2000" dirty="0">
                <a:latin typeface="標楷體" panose="03000509000000000000" pitchFamily="65" charset="-120"/>
                <a:ea typeface="標楷體" panose="03000509000000000000" pitchFamily="65" charset="-120"/>
              </a:rPr>
              <a:t>年</a:t>
            </a:r>
            <a:r>
              <a:rPr lang="en-US" altLang="zh-TW" sz="2000" dirty="0">
                <a:latin typeface="標楷體" panose="03000509000000000000" pitchFamily="65" charset="-120"/>
                <a:ea typeface="標楷體" panose="03000509000000000000" pitchFamily="65" charset="-120"/>
              </a:rPr>
              <a:t>Q1</a:t>
            </a:r>
            <a:r>
              <a:rPr lang="zh-TW" altLang="en-US" sz="2000" dirty="0">
                <a:latin typeface="標楷體" panose="03000509000000000000" pitchFamily="65" charset="-120"/>
                <a:ea typeface="標楷體" panose="03000509000000000000" pitchFamily="65" charset="-120"/>
              </a:rPr>
              <a:t>權益法投資收益</a:t>
            </a:r>
            <a:r>
              <a:rPr lang="en-US" altLang="zh-TW" sz="2000" dirty="0">
                <a:latin typeface="標楷體" panose="03000509000000000000" pitchFamily="65" charset="-120"/>
                <a:ea typeface="標楷體" panose="03000509000000000000" pitchFamily="65" charset="-120"/>
              </a:rPr>
              <a:t>5,337</a:t>
            </a:r>
            <a:r>
              <a:rPr lang="zh-TW" altLang="en-US" sz="2000" dirty="0">
                <a:latin typeface="標楷體" panose="03000509000000000000" pitchFamily="65" charset="-120"/>
                <a:ea typeface="標楷體" panose="03000509000000000000" pitchFamily="65" charset="-120"/>
              </a:rPr>
              <a:t>萬元較同期增加</a:t>
            </a:r>
            <a:r>
              <a:rPr lang="en-US" altLang="zh-TW" sz="2000" dirty="0">
                <a:latin typeface="標楷體" panose="03000509000000000000" pitchFamily="65" charset="-120"/>
                <a:ea typeface="標楷體" panose="03000509000000000000" pitchFamily="65" charset="-120"/>
              </a:rPr>
              <a:t>1,307</a:t>
            </a:r>
            <a:r>
              <a:rPr lang="zh-TW" altLang="en-US" sz="2000" dirty="0">
                <a:latin typeface="標楷體" panose="03000509000000000000" pitchFamily="65" charset="-120"/>
                <a:ea typeface="標楷體" panose="03000509000000000000" pitchFamily="65" charset="-120"/>
              </a:rPr>
              <a:t>萬元，成長</a:t>
            </a:r>
            <a:r>
              <a:rPr lang="en-US" altLang="zh-TW" sz="2000" dirty="0">
                <a:latin typeface="標楷體" panose="03000509000000000000" pitchFamily="65" charset="-120"/>
                <a:ea typeface="標楷體" panose="03000509000000000000" pitchFamily="65" charset="-120"/>
              </a:rPr>
              <a:t>32%</a:t>
            </a:r>
          </a:p>
          <a:p>
            <a:r>
              <a:rPr lang="zh-TW" altLang="en-US" sz="2000" spc="-20" dirty="0">
                <a:effectLst/>
                <a:latin typeface="標楷體" panose="03000509000000000000" pitchFamily="65" charset="-120"/>
                <a:ea typeface="標楷體" panose="03000509000000000000" pitchFamily="65" charset="-120"/>
                <a:cs typeface="Times New Roman" panose="02020603050405020304" pitchFamily="18" charset="0"/>
              </a:rPr>
              <a:t>主要是</a:t>
            </a:r>
            <a:r>
              <a:rPr lang="zh-TW" altLang="zh-TW" sz="2000" spc="-20" dirty="0">
                <a:effectLst/>
                <a:ea typeface="標楷體" panose="03000509000000000000" pitchFamily="65" charset="-120"/>
                <a:cs typeface="Times New Roman" panose="02020603050405020304" pitchFamily="18" charset="0"/>
              </a:rPr>
              <a:t>近年大陸車市結構持續變動，自有國產品牌因技術進步快速並積極拓展市場，新能源車滲透率大幅提升，加速改變消費者購車偏好，廣州</a:t>
            </a:r>
            <a:r>
              <a:rPr lang="en-US" altLang="zh-TW" sz="2000" spc="-20" dirty="0">
                <a:effectLst/>
                <a:ea typeface="標楷體" panose="03000509000000000000" pitchFamily="65" charset="-120"/>
                <a:cs typeface="Times New Roman" panose="02020603050405020304" pitchFamily="18" charset="0"/>
              </a:rPr>
              <a:t>NTN</a:t>
            </a:r>
            <a:r>
              <a:rPr lang="zh-TW" altLang="zh-TW" sz="2000" spc="-20" dirty="0">
                <a:effectLst/>
                <a:ea typeface="標楷體" panose="03000509000000000000" pitchFamily="65" charset="-120"/>
                <a:cs typeface="Times New Roman" panose="02020603050405020304" pitchFamily="18" charset="0"/>
              </a:rPr>
              <a:t>及襄陽</a:t>
            </a:r>
            <a:r>
              <a:rPr lang="en-US" altLang="zh-TW" sz="2000" spc="-20" dirty="0">
                <a:effectLst/>
                <a:ea typeface="標楷體" panose="03000509000000000000" pitchFamily="65" charset="-120"/>
                <a:cs typeface="Times New Roman" panose="02020603050405020304" pitchFamily="18" charset="0"/>
              </a:rPr>
              <a:t>NTN</a:t>
            </a:r>
            <a:r>
              <a:rPr lang="zh-TW" altLang="zh-TW" sz="2000" spc="-20" dirty="0">
                <a:effectLst/>
                <a:ea typeface="標楷體" panose="03000509000000000000" pitchFamily="65" charset="-120"/>
                <a:cs typeface="Times New Roman" panose="02020603050405020304" pitchFamily="18" charset="0"/>
              </a:rPr>
              <a:t>業務</a:t>
            </a:r>
            <a:r>
              <a:rPr lang="zh-TW" altLang="en-US" sz="2000" spc="-20" dirty="0">
                <a:effectLst/>
                <a:ea typeface="標楷體" panose="03000509000000000000" pitchFamily="65" charset="-120"/>
                <a:cs typeface="Times New Roman" panose="02020603050405020304" pitchFamily="18" charset="0"/>
              </a:rPr>
              <a:t>雖</a:t>
            </a:r>
            <a:r>
              <a:rPr lang="zh-TW" altLang="zh-TW" sz="2000" spc="-20" dirty="0">
                <a:effectLst/>
                <a:ea typeface="標楷體" panose="03000509000000000000" pitchFamily="65" charset="-120"/>
                <a:cs typeface="Times New Roman" panose="02020603050405020304" pitchFamily="18" charset="0"/>
              </a:rPr>
              <a:t>受不同程度影響，</a:t>
            </a:r>
            <a:r>
              <a:rPr lang="zh-TW" altLang="en-US" sz="2000" spc="-20" dirty="0">
                <a:effectLst/>
                <a:ea typeface="標楷體" panose="03000509000000000000" pitchFamily="65" charset="-120"/>
                <a:cs typeface="Times New Roman" panose="02020603050405020304" pitchFamily="18" charset="0"/>
              </a:rPr>
              <a:t>但</a:t>
            </a:r>
            <a:r>
              <a:rPr lang="zh-TW" altLang="zh-TW" sz="2000" spc="-20" dirty="0">
                <a:effectLst/>
                <a:ea typeface="標楷體" panose="03000509000000000000" pitchFamily="65" charset="-120"/>
                <a:cs typeface="Times New Roman" panose="02020603050405020304" pitchFamily="18" charset="0"/>
              </a:rPr>
              <a:t>福州福享則受惠終端客戶小米新能源車訂單暢旺，帶動獲利拉升，廈門金龍江申車架</a:t>
            </a:r>
            <a:r>
              <a:rPr lang="zh-TW" altLang="en-US" sz="2000" spc="-20" dirty="0">
                <a:effectLst/>
                <a:ea typeface="標楷體" panose="03000509000000000000" pitchFamily="65" charset="-120"/>
                <a:cs typeface="Times New Roman" panose="02020603050405020304" pitchFamily="18" charset="0"/>
              </a:rPr>
              <a:t>亦</a:t>
            </a:r>
            <a:r>
              <a:rPr lang="zh-TW" altLang="zh-TW" sz="2000" spc="-20" dirty="0">
                <a:effectLst/>
                <a:ea typeface="標楷體" panose="03000509000000000000" pitchFamily="65" charset="-120"/>
                <a:cs typeface="Times New Roman" panose="02020603050405020304" pitchFamily="18" charset="0"/>
              </a:rPr>
              <a:t>穩定成長</a:t>
            </a:r>
            <a:r>
              <a:rPr lang="zh-TW" altLang="en-US" sz="2000" spc="-20" dirty="0">
                <a:effectLst/>
                <a:ea typeface="標楷體" panose="03000509000000000000" pitchFamily="65" charset="-120"/>
                <a:cs typeface="Times New Roman" panose="02020603050405020304" pitchFamily="18" charset="0"/>
              </a:rPr>
              <a:t>。</a:t>
            </a:r>
            <a:endParaRPr lang="zh-TW" altLang="en-US" sz="2000" dirty="0"/>
          </a:p>
        </p:txBody>
      </p:sp>
      <p:pic>
        <p:nvPicPr>
          <p:cNvPr id="7" name="table">
            <a:extLst>
              <a:ext uri="{FF2B5EF4-FFF2-40B4-BE49-F238E27FC236}">
                <a16:creationId xmlns:a16="http://schemas.microsoft.com/office/drawing/2014/main" id="{B4B8B6C5-67BF-88B4-754F-B78D4AD1A0A8}"/>
              </a:ext>
            </a:extLst>
          </p:cNvPr>
          <p:cNvPicPr>
            <a:picLocks noChangeAspect="1"/>
          </p:cNvPicPr>
          <p:nvPr/>
        </p:nvPicPr>
        <p:blipFill>
          <a:blip r:embed="rId3"/>
          <a:stretch>
            <a:fillRect/>
          </a:stretch>
        </p:blipFill>
        <p:spPr>
          <a:xfrm>
            <a:off x="1884544" y="1425399"/>
            <a:ext cx="6108700" cy="3794760"/>
          </a:xfrm>
          <a:prstGeom prst="rect">
            <a:avLst/>
          </a:prstGeom>
        </p:spPr>
      </p:pic>
    </p:spTree>
  </p:cSld>
  <p:clrMapOvr>
    <a:masterClrMapping/>
  </p:clrMapOvr>
  <p:transition advTm="1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a:extLst>
              <a:ext uri="{FF2B5EF4-FFF2-40B4-BE49-F238E27FC236}">
                <a16:creationId xmlns:a16="http://schemas.microsoft.com/office/drawing/2014/main" id="{53B9F56A-819C-CF35-9935-05384F279889}"/>
              </a:ext>
            </a:extLst>
          </p:cNvPr>
          <p:cNvSpPr txBox="1">
            <a:spLocks noChangeArrowheads="1"/>
          </p:cNvSpPr>
          <p:nvPr/>
        </p:nvSpPr>
        <p:spPr bwMode="auto">
          <a:xfrm>
            <a:off x="849313" y="188913"/>
            <a:ext cx="84248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dirty="0">
                <a:solidFill>
                  <a:srgbClr val="000066"/>
                </a:solidFill>
                <a:latin typeface="標楷體" panose="03000509000000000000" pitchFamily="65" charset="-120"/>
                <a:ea typeface="標楷體" panose="03000509000000000000" pitchFamily="65" charset="-120"/>
              </a:rPr>
              <a:t>合併資產負債表</a:t>
            </a:r>
          </a:p>
        </p:txBody>
      </p:sp>
      <p:pic>
        <p:nvPicPr>
          <p:cNvPr id="34819" name="Picture 4" descr="KIAN SHEN">
            <a:extLst>
              <a:ext uri="{FF2B5EF4-FFF2-40B4-BE49-F238E27FC236}">
                <a16:creationId xmlns:a16="http://schemas.microsoft.com/office/drawing/2014/main" id="{A732D881-5444-9B0B-71E9-B26BBEE96DC9}"/>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023" name="Group 7">
            <a:extLst>
              <a:ext uri="{FF2B5EF4-FFF2-40B4-BE49-F238E27FC236}">
                <a16:creationId xmlns:a16="http://schemas.microsoft.com/office/drawing/2014/main" id="{8015DD6E-27B5-9FE4-7C29-93EBC8E86744}"/>
              </a:ext>
            </a:extLst>
          </p:cNvPr>
          <p:cNvGrpSpPr>
            <a:grpSpLocks/>
          </p:cNvGrpSpPr>
          <p:nvPr/>
        </p:nvGrpSpPr>
        <p:grpSpPr bwMode="auto">
          <a:xfrm>
            <a:off x="161925" y="1084263"/>
            <a:ext cx="9582150" cy="131762"/>
            <a:chOff x="0" y="756"/>
            <a:chExt cx="5764" cy="114"/>
          </a:xfrm>
        </p:grpSpPr>
        <p:sp>
          <p:nvSpPr>
            <p:cNvPr id="4" name="Rectangle 8">
              <a:extLst>
                <a:ext uri="{FF2B5EF4-FFF2-40B4-BE49-F238E27FC236}">
                  <a16:creationId xmlns:a16="http://schemas.microsoft.com/office/drawing/2014/main" id="{32023C08-B0D5-A7DF-D030-1D62271D37AC}"/>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025" name="Rectangle 9">
              <a:extLst>
                <a:ext uri="{FF2B5EF4-FFF2-40B4-BE49-F238E27FC236}">
                  <a16:creationId xmlns:a16="http://schemas.microsoft.com/office/drawing/2014/main" id="{75803194-5680-4975-CA45-DE8958D239E7}"/>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26" name="Rectangle 10">
              <a:extLst>
                <a:ext uri="{FF2B5EF4-FFF2-40B4-BE49-F238E27FC236}">
                  <a16:creationId xmlns:a16="http://schemas.microsoft.com/office/drawing/2014/main" id="{766E66C3-9CD0-79D7-1973-EE4DDD8C534A}"/>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27" name="Rectangle 11">
              <a:extLst>
                <a:ext uri="{FF2B5EF4-FFF2-40B4-BE49-F238E27FC236}">
                  <a16:creationId xmlns:a16="http://schemas.microsoft.com/office/drawing/2014/main" id="{6C9D4B18-210E-A6A7-D692-171CFC84E96C}"/>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28" name="Rectangle 12">
              <a:extLst>
                <a:ext uri="{FF2B5EF4-FFF2-40B4-BE49-F238E27FC236}">
                  <a16:creationId xmlns:a16="http://schemas.microsoft.com/office/drawing/2014/main" id="{2608D65C-ECBC-9D1A-AD7A-676746C47D0C}"/>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29" name="Rectangle 13">
              <a:extLst>
                <a:ext uri="{FF2B5EF4-FFF2-40B4-BE49-F238E27FC236}">
                  <a16:creationId xmlns:a16="http://schemas.microsoft.com/office/drawing/2014/main" id="{1C456873-57EF-7E89-C55C-69C02F358162}"/>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0" name="Rectangle 14">
              <a:extLst>
                <a:ext uri="{FF2B5EF4-FFF2-40B4-BE49-F238E27FC236}">
                  <a16:creationId xmlns:a16="http://schemas.microsoft.com/office/drawing/2014/main" id="{62DF663E-FABD-DE25-D82E-803F12A62E18}"/>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1" name="Rectangle 15">
              <a:extLst>
                <a:ext uri="{FF2B5EF4-FFF2-40B4-BE49-F238E27FC236}">
                  <a16:creationId xmlns:a16="http://schemas.microsoft.com/office/drawing/2014/main" id="{DD2873BF-0602-20C9-AD37-8CFC8632D45F}"/>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2" name="Rectangle 16">
              <a:extLst>
                <a:ext uri="{FF2B5EF4-FFF2-40B4-BE49-F238E27FC236}">
                  <a16:creationId xmlns:a16="http://schemas.microsoft.com/office/drawing/2014/main" id="{F7606BE9-3FA3-2EF9-7AD3-BF0B0D244072}"/>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3" name="Rectangle 17">
              <a:extLst>
                <a:ext uri="{FF2B5EF4-FFF2-40B4-BE49-F238E27FC236}">
                  <a16:creationId xmlns:a16="http://schemas.microsoft.com/office/drawing/2014/main" id="{09B12BCC-29D5-F9C0-3464-C39484102619}"/>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4" name="Rectangle 18">
              <a:extLst>
                <a:ext uri="{FF2B5EF4-FFF2-40B4-BE49-F238E27FC236}">
                  <a16:creationId xmlns:a16="http://schemas.microsoft.com/office/drawing/2014/main" id="{9F27D656-826D-C8F0-4448-9BF9712A9373}"/>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5" name="Rectangle 19">
              <a:extLst>
                <a:ext uri="{FF2B5EF4-FFF2-40B4-BE49-F238E27FC236}">
                  <a16:creationId xmlns:a16="http://schemas.microsoft.com/office/drawing/2014/main" id="{0EAF9B75-2298-EA29-EF66-75E4DA457079}"/>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036" name="Rectangle 20">
              <a:extLst>
                <a:ext uri="{FF2B5EF4-FFF2-40B4-BE49-F238E27FC236}">
                  <a16:creationId xmlns:a16="http://schemas.microsoft.com/office/drawing/2014/main" id="{7F08C5D4-ECF5-462F-1502-4CA6814437A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3" name="投影片編號版面配置區 2">
            <a:extLst>
              <a:ext uri="{FF2B5EF4-FFF2-40B4-BE49-F238E27FC236}">
                <a16:creationId xmlns:a16="http://schemas.microsoft.com/office/drawing/2014/main" id="{0D3A90EE-7089-EB15-B6C5-E2D29E35187D}"/>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14</a:t>
            </a:fld>
            <a:endParaRPr lang="en-US" altLang="zh-TW"/>
          </a:p>
        </p:txBody>
      </p:sp>
      <p:sp>
        <p:nvSpPr>
          <p:cNvPr id="11" name="Rectangle 12">
            <a:extLst>
              <a:ext uri="{FF2B5EF4-FFF2-40B4-BE49-F238E27FC236}">
                <a16:creationId xmlns:a16="http://schemas.microsoft.com/office/drawing/2014/main" id="{8967F43D-FD84-7711-84F4-5672D870BCFA}"/>
              </a:ext>
            </a:extLst>
          </p:cNvPr>
          <p:cNvSpPr>
            <a:spLocks noChangeArrowheads="1"/>
          </p:cNvSpPr>
          <p:nvPr/>
        </p:nvSpPr>
        <p:spPr bwMode="auto">
          <a:xfrm>
            <a:off x="681037" y="5933446"/>
            <a:ext cx="8635138" cy="74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0" indent="0" algn="just" eaLnBrk="1" hangingPunct="1">
              <a:lnSpc>
                <a:spcPct val="130000"/>
              </a:lnSpc>
              <a:spcBef>
                <a:spcPct val="10000"/>
              </a:spcBef>
              <a:buFontTx/>
              <a:buNone/>
            </a:pPr>
            <a:r>
              <a:rPr kumimoji="1" lang="zh-TW" altLang="en-US" sz="2000" dirty="0">
                <a:latin typeface="標楷體" panose="03000509000000000000" pitchFamily="65" charset="-120"/>
                <a:ea typeface="標楷體" panose="03000509000000000000" pitchFamily="65" charset="-120"/>
              </a:rPr>
              <a:t>現金雖較去年底及同期微幅減少，各項主要財務指標良好，負債比例皆較去年底與同期下降，公司整體財務體質穩健。</a:t>
            </a:r>
            <a:endParaRPr kumimoji="1" lang="en-US" altLang="zh-TW" sz="2000" dirty="0">
              <a:latin typeface="標楷體" panose="03000509000000000000" pitchFamily="65" charset="-120"/>
              <a:ea typeface="標楷體" panose="03000509000000000000" pitchFamily="65" charset="-120"/>
            </a:endParaRPr>
          </a:p>
        </p:txBody>
      </p:sp>
      <p:graphicFrame>
        <p:nvGraphicFramePr>
          <p:cNvPr id="9" name="物件 8">
            <a:extLst>
              <a:ext uri="{FF2B5EF4-FFF2-40B4-BE49-F238E27FC236}">
                <a16:creationId xmlns:a16="http://schemas.microsoft.com/office/drawing/2014/main" id="{70827537-DF60-30F0-151A-3951FFFE8C1A}"/>
              </a:ext>
            </a:extLst>
          </p:cNvPr>
          <p:cNvGraphicFramePr>
            <a:graphicFrameLocks noChangeAspect="1"/>
          </p:cNvGraphicFramePr>
          <p:nvPr>
            <p:extLst>
              <p:ext uri="{D42A27DB-BD31-4B8C-83A1-F6EECF244321}">
                <p14:modId xmlns:p14="http://schemas.microsoft.com/office/powerpoint/2010/main" val="4148688689"/>
              </p:ext>
            </p:extLst>
          </p:nvPr>
        </p:nvGraphicFramePr>
        <p:xfrm>
          <a:off x="685585" y="1219492"/>
          <a:ext cx="8635138" cy="4784333"/>
        </p:xfrm>
        <a:graphic>
          <a:graphicData uri="http://schemas.openxmlformats.org/presentationml/2006/ole">
            <mc:AlternateContent xmlns:mc="http://schemas.openxmlformats.org/markup-compatibility/2006">
              <mc:Choice xmlns:v="urn:schemas-microsoft-com:vml" Requires="v">
                <p:oleObj name="Worksheet" r:id="rId3" imgW="8458413" imgH="4686182" progId="Excel.Sheet.12">
                  <p:embed/>
                </p:oleObj>
              </mc:Choice>
              <mc:Fallback>
                <p:oleObj name="Worksheet" r:id="rId3" imgW="8458413" imgH="4686182" progId="Excel.Sheet.12">
                  <p:embed/>
                  <p:pic>
                    <p:nvPicPr>
                      <p:cNvPr id="9" name="物件 8">
                        <a:extLst>
                          <a:ext uri="{FF2B5EF4-FFF2-40B4-BE49-F238E27FC236}">
                            <a16:creationId xmlns:a16="http://schemas.microsoft.com/office/drawing/2014/main" id="{70827537-DF60-30F0-151A-3951FFFE8C1A}"/>
                          </a:ext>
                        </a:extLst>
                      </p:cNvPr>
                      <p:cNvPicPr/>
                      <p:nvPr/>
                    </p:nvPicPr>
                    <p:blipFill>
                      <a:blip r:embed="rId4"/>
                      <a:stretch>
                        <a:fillRect/>
                      </a:stretch>
                    </p:blipFill>
                    <p:spPr>
                      <a:xfrm>
                        <a:off x="685585" y="1219492"/>
                        <a:ext cx="8635138" cy="4784333"/>
                      </a:xfrm>
                      <a:prstGeom prst="rect">
                        <a:avLst/>
                      </a:prstGeom>
                    </p:spPr>
                  </p:pic>
                </p:oleObj>
              </mc:Fallback>
            </mc:AlternateContent>
          </a:graphicData>
        </a:graphic>
      </p:graphicFrame>
    </p:spTree>
  </p:cSld>
  <p:clrMapOvr>
    <a:masterClrMapping/>
  </p:clrMapOvr>
  <p:transition advTm="1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DF1CB-5059-5EE6-7324-2A89FFB82CD6}"/>
            </a:ext>
          </a:extLst>
        </p:cNvPr>
        <p:cNvGrpSpPr/>
        <p:nvPr/>
      </p:nvGrpSpPr>
      <p:grpSpPr>
        <a:xfrm>
          <a:off x="0" y="0"/>
          <a:ext cx="0" cy="0"/>
          <a:chOff x="0" y="0"/>
          <a:chExt cx="0" cy="0"/>
        </a:xfrm>
      </p:grpSpPr>
      <p:sp>
        <p:nvSpPr>
          <p:cNvPr id="35843" name="Text Box 4">
            <a:extLst>
              <a:ext uri="{FF2B5EF4-FFF2-40B4-BE49-F238E27FC236}">
                <a16:creationId xmlns:a16="http://schemas.microsoft.com/office/drawing/2014/main" id="{9C87F0A9-D3B1-4A0F-80AC-90A67E22661A}"/>
              </a:ext>
            </a:extLst>
          </p:cNvPr>
          <p:cNvSpPr txBox="1">
            <a:spLocks noChangeArrowheads="1"/>
          </p:cNvSpPr>
          <p:nvPr/>
        </p:nvSpPr>
        <p:spPr bwMode="auto">
          <a:xfrm>
            <a:off x="749709" y="332154"/>
            <a:ext cx="8406581"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en-US" altLang="zh-TW" sz="4400" dirty="0">
                <a:solidFill>
                  <a:srgbClr val="000066"/>
                </a:solidFill>
                <a:latin typeface="Times New Roman" panose="02020603050405020304" pitchFamily="18" charset="0"/>
                <a:ea typeface="標楷體" panose="03000509000000000000" pitchFamily="65" charset="-120"/>
              </a:rPr>
              <a:t>2024</a:t>
            </a:r>
            <a:r>
              <a:rPr kumimoji="1" lang="zh-TW" altLang="en-US" sz="4400" dirty="0">
                <a:solidFill>
                  <a:srgbClr val="000066"/>
                </a:solidFill>
                <a:latin typeface="Times New Roman" panose="02020603050405020304" pitchFamily="18" charset="0"/>
                <a:ea typeface="標楷體" panose="03000509000000000000" pitchFamily="65" charset="-120"/>
              </a:rPr>
              <a:t>年度現金股利分派公告</a:t>
            </a:r>
          </a:p>
        </p:txBody>
      </p:sp>
      <p:pic>
        <p:nvPicPr>
          <p:cNvPr id="35845" name="Picture 4" descr="KIAN SHEN">
            <a:extLst>
              <a:ext uri="{FF2B5EF4-FFF2-40B4-BE49-F238E27FC236}">
                <a16:creationId xmlns:a16="http://schemas.microsoft.com/office/drawing/2014/main" id="{FCB8BE6C-5B0B-1FAA-C2B5-7F8C05838DB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6" name="Group 7">
            <a:extLst>
              <a:ext uri="{FF2B5EF4-FFF2-40B4-BE49-F238E27FC236}">
                <a16:creationId xmlns:a16="http://schemas.microsoft.com/office/drawing/2014/main" id="{2215FF52-3E6A-9939-540C-57D3CC043828}"/>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4BF9EC95-D2EE-402E-A89E-32ADBA975F58}"/>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4AE0C400-84E9-6DC5-E182-0729A189115D}"/>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B3A2DED3-70E1-407E-D8A1-B6354AC0D786}"/>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F0008CB7-DCD5-C9D8-42D6-D51F1EE6F1E0}"/>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AE670FAB-F7FD-E350-10CD-3539809B2270}"/>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466B4505-499A-5845-778D-FDA06867F539}"/>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3DC887AD-3D0F-C0F8-BA6E-34AEC6A97323}"/>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E19D160A-C5B8-675D-BA50-44F9DF8A61DC}"/>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FBC6A42A-8AA3-2F23-03CF-8199CC605B86}"/>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59889CC4-B967-4BF0-EA6C-F26C5B9DBCC2}"/>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ABFC46D8-6849-A8CC-AF94-BE3AC5769E78}"/>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0B64AA9C-F7FB-21D5-1827-AAEE8D363366}"/>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C2B134F5-050C-D63E-3FB0-132DD87EC18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8F5F17A1-9D94-FFA1-7564-57FD9D7014B3}"/>
              </a:ext>
            </a:extLst>
          </p:cNvPr>
          <p:cNvSpPr>
            <a:spLocks noGrp="1"/>
          </p:cNvSpPr>
          <p:nvPr>
            <p:ph type="sldNum" sz="quarter" idx="12"/>
          </p:nvPr>
        </p:nvSpPr>
        <p:spPr/>
        <p:txBody>
          <a:bodyPr/>
          <a:lstStyle/>
          <a:p>
            <a:pPr>
              <a:defRPr/>
            </a:pPr>
            <a:endParaRPr lang="zh-TW" altLang="en-US" dirty="0"/>
          </a:p>
          <a:p>
            <a:pPr>
              <a:defRPr/>
            </a:pPr>
            <a:fld id="{CE53763B-1A91-4D7D-B3BE-463D6346A948}" type="slidenum">
              <a:rPr lang="zh-TW" altLang="en-US" smtClean="0"/>
              <a:pPr>
                <a:defRPr/>
              </a:pPr>
              <a:t>15</a:t>
            </a:fld>
            <a:endParaRPr lang="en-US" altLang="zh-TW" dirty="0"/>
          </a:p>
        </p:txBody>
      </p:sp>
      <p:sp>
        <p:nvSpPr>
          <p:cNvPr id="6" name="Rectangle 12">
            <a:extLst>
              <a:ext uri="{FF2B5EF4-FFF2-40B4-BE49-F238E27FC236}">
                <a16:creationId xmlns:a16="http://schemas.microsoft.com/office/drawing/2014/main" id="{4BA155E0-B3EE-DFFE-B03E-73087D4CBA77}"/>
              </a:ext>
            </a:extLst>
          </p:cNvPr>
          <p:cNvSpPr>
            <a:spLocks noChangeArrowheads="1"/>
          </p:cNvSpPr>
          <p:nvPr/>
        </p:nvSpPr>
        <p:spPr bwMode="auto">
          <a:xfrm>
            <a:off x="161925" y="6000200"/>
            <a:ext cx="9246649" cy="334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eaLnBrk="1" hangingPunct="1">
              <a:lnSpc>
                <a:spcPct val="130000"/>
              </a:lnSpc>
              <a:spcBef>
                <a:spcPct val="10000"/>
              </a:spcBef>
              <a:buFontTx/>
              <a:buNone/>
            </a:pPr>
            <a:r>
              <a:rPr kumimoji="1" lang="en-US" altLang="zh-TW" sz="1800" dirty="0">
                <a:latin typeface="標楷體" panose="03000509000000000000" pitchFamily="65" charset="-120"/>
                <a:ea typeface="標楷體" panose="03000509000000000000" pitchFamily="65" charset="-120"/>
              </a:rPr>
              <a:t>※</a:t>
            </a:r>
            <a:r>
              <a:rPr kumimoji="1" lang="zh-TW" altLang="en-US" sz="1800" dirty="0">
                <a:latin typeface="標楷體" panose="03000509000000000000" pitchFamily="65" charset="-120"/>
                <a:ea typeface="標楷體" panose="03000509000000000000" pitchFamily="65" charset="-120"/>
              </a:rPr>
              <a:t>股票殖利率以現金股利</a:t>
            </a:r>
            <a:r>
              <a:rPr kumimoji="1" lang="en-US" altLang="zh-TW" sz="1800" dirty="0">
                <a:latin typeface="標楷體" panose="03000509000000000000" pitchFamily="65" charset="-120"/>
                <a:ea typeface="標楷體" panose="03000509000000000000" pitchFamily="65" charset="-120"/>
              </a:rPr>
              <a:t>3.1</a:t>
            </a:r>
            <a:r>
              <a:rPr kumimoji="1" lang="zh-TW" altLang="en-US" sz="1800" dirty="0">
                <a:latin typeface="標楷體" panose="03000509000000000000" pitchFamily="65" charset="-120"/>
                <a:ea typeface="標楷體" panose="03000509000000000000" pitchFamily="65" charset="-120"/>
              </a:rPr>
              <a:t>元，</a:t>
            </a:r>
            <a:r>
              <a:rPr kumimoji="1" lang="en-US" altLang="zh-TW" sz="1800" dirty="0">
                <a:latin typeface="標楷體" panose="03000509000000000000" pitchFamily="65" charset="-120"/>
                <a:ea typeface="標楷體" panose="03000509000000000000" pitchFamily="65" charset="-120"/>
              </a:rPr>
              <a:t>3/7(</a:t>
            </a:r>
            <a:r>
              <a:rPr kumimoji="1" lang="zh-TW" altLang="en-US" sz="1800" dirty="0">
                <a:latin typeface="標楷體" panose="03000509000000000000" pitchFamily="65" charset="-120"/>
                <a:ea typeface="標楷體" panose="03000509000000000000" pitchFamily="65" charset="-120"/>
              </a:rPr>
              <a:t>公告日</a:t>
            </a:r>
            <a:r>
              <a:rPr kumimoji="1" lang="en-US" altLang="zh-TW" sz="1800" dirty="0">
                <a:latin typeface="標楷體" panose="03000509000000000000" pitchFamily="65" charset="-120"/>
                <a:ea typeface="標楷體" panose="03000509000000000000" pitchFamily="65" charset="-120"/>
              </a:rPr>
              <a:t>)</a:t>
            </a:r>
            <a:r>
              <a:rPr kumimoji="1" lang="zh-TW" altLang="en-US" sz="1800" dirty="0">
                <a:latin typeface="標楷體" panose="03000509000000000000" pitchFamily="65" charset="-120"/>
                <a:ea typeface="標楷體" panose="03000509000000000000" pitchFamily="65" charset="-120"/>
              </a:rPr>
              <a:t>股價</a:t>
            </a:r>
            <a:r>
              <a:rPr kumimoji="1" lang="en-US" altLang="zh-TW" sz="1800" dirty="0">
                <a:latin typeface="標楷體" panose="03000509000000000000" pitchFamily="65" charset="-120"/>
                <a:ea typeface="標楷體" panose="03000509000000000000" pitchFamily="65" charset="-120"/>
              </a:rPr>
              <a:t>60.4</a:t>
            </a:r>
            <a:r>
              <a:rPr kumimoji="1" lang="zh-TW" altLang="en-US" sz="1800" dirty="0">
                <a:latin typeface="標楷體" panose="03000509000000000000" pitchFamily="65" charset="-120"/>
                <a:ea typeface="標楷體" panose="03000509000000000000" pitchFamily="65" charset="-120"/>
              </a:rPr>
              <a:t>元計算。</a:t>
            </a:r>
            <a:endParaRPr kumimoji="1" lang="en-US" altLang="zh-TW" sz="1800" dirty="0">
              <a:latin typeface="標楷體" panose="03000509000000000000" pitchFamily="65" charset="-120"/>
              <a:ea typeface="標楷體" panose="03000509000000000000" pitchFamily="65" charset="-120"/>
            </a:endParaRPr>
          </a:p>
          <a:p>
            <a:pPr eaLnBrk="1" hangingPunct="1">
              <a:lnSpc>
                <a:spcPct val="130000"/>
              </a:lnSpc>
              <a:spcBef>
                <a:spcPct val="10000"/>
              </a:spcBef>
              <a:buFontTx/>
              <a:buNone/>
            </a:pPr>
            <a:r>
              <a:rPr kumimoji="1" lang="en-US" altLang="zh-TW" sz="1800" dirty="0">
                <a:latin typeface="標楷體" panose="03000509000000000000" pitchFamily="65" charset="-120"/>
                <a:ea typeface="標楷體" panose="03000509000000000000" pitchFamily="65" charset="-120"/>
              </a:rPr>
              <a:t>※2024</a:t>
            </a:r>
            <a:r>
              <a:rPr kumimoji="1" lang="zh-TW" altLang="en-US" sz="1800" dirty="0">
                <a:latin typeface="標楷體" panose="03000509000000000000" pitchFamily="65" charset="-120"/>
                <a:ea typeface="標楷體" panose="03000509000000000000" pitchFamily="65" charset="-120"/>
              </a:rPr>
              <a:t>年盈餘分派議案，將提報</a:t>
            </a:r>
            <a:r>
              <a:rPr kumimoji="1" lang="en-US" altLang="zh-TW" sz="1800" dirty="0">
                <a:latin typeface="標楷體" panose="03000509000000000000" pitchFamily="65" charset="-120"/>
                <a:ea typeface="標楷體" panose="03000509000000000000" pitchFamily="65" charset="-120"/>
              </a:rPr>
              <a:t>5/26</a:t>
            </a:r>
            <a:r>
              <a:rPr kumimoji="1" lang="zh-TW" altLang="en-US" sz="1800" dirty="0">
                <a:latin typeface="標楷體" panose="03000509000000000000" pitchFamily="65" charset="-120"/>
                <a:ea typeface="標楷體" panose="03000509000000000000" pitchFamily="65" charset="-120"/>
              </a:rPr>
              <a:t>股東常會承認。</a:t>
            </a:r>
            <a:endParaRPr kumimoji="1" lang="en-US" altLang="zh-TW" sz="1800" dirty="0">
              <a:latin typeface="標楷體" panose="03000509000000000000" pitchFamily="65" charset="-120"/>
              <a:ea typeface="標楷體" panose="03000509000000000000" pitchFamily="65" charset="-120"/>
            </a:endParaRPr>
          </a:p>
        </p:txBody>
      </p:sp>
      <p:graphicFrame>
        <p:nvGraphicFramePr>
          <p:cNvPr id="7" name="資料庫圖表 6">
            <a:extLst>
              <a:ext uri="{FF2B5EF4-FFF2-40B4-BE49-F238E27FC236}">
                <a16:creationId xmlns:a16="http://schemas.microsoft.com/office/drawing/2014/main" id="{09A4E413-809B-EA3F-33F9-3BE5D188573E}"/>
              </a:ext>
            </a:extLst>
          </p:cNvPr>
          <p:cNvGraphicFramePr/>
          <p:nvPr>
            <p:extLst>
              <p:ext uri="{D42A27DB-BD31-4B8C-83A1-F6EECF244321}">
                <p14:modId xmlns:p14="http://schemas.microsoft.com/office/powerpoint/2010/main" val="3607878019"/>
              </p:ext>
            </p:extLst>
          </p:nvPr>
        </p:nvGraphicFramePr>
        <p:xfrm>
          <a:off x="1077914" y="1146227"/>
          <a:ext cx="6894611" cy="48539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3762927"/>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4">
            <a:extLst>
              <a:ext uri="{FF2B5EF4-FFF2-40B4-BE49-F238E27FC236}">
                <a16:creationId xmlns:a16="http://schemas.microsoft.com/office/drawing/2014/main" id="{EFD57685-F8A3-FA8E-4682-97EC7ADAC5FF}"/>
              </a:ext>
            </a:extLst>
          </p:cNvPr>
          <p:cNvSpPr txBox="1">
            <a:spLocks noChangeArrowheads="1"/>
          </p:cNvSpPr>
          <p:nvPr/>
        </p:nvSpPr>
        <p:spPr bwMode="auto">
          <a:xfrm>
            <a:off x="0" y="130175"/>
            <a:ext cx="9906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a:solidFill>
                  <a:srgbClr val="000066"/>
                </a:solidFill>
                <a:latin typeface="Times New Roman" panose="02020603050405020304" pitchFamily="18" charset="0"/>
                <a:ea typeface="標楷體" panose="03000509000000000000" pitchFamily="65" charset="-120"/>
              </a:rPr>
              <a:t>未來展望</a:t>
            </a:r>
          </a:p>
        </p:txBody>
      </p:sp>
      <p:sp>
        <p:nvSpPr>
          <p:cNvPr id="35844" name="Rectangle 12">
            <a:extLst>
              <a:ext uri="{FF2B5EF4-FFF2-40B4-BE49-F238E27FC236}">
                <a16:creationId xmlns:a16="http://schemas.microsoft.com/office/drawing/2014/main" id="{B61897F6-826A-C710-E971-D93D276A9EF5}"/>
              </a:ext>
            </a:extLst>
          </p:cNvPr>
          <p:cNvSpPr>
            <a:spLocks noChangeArrowheads="1"/>
          </p:cNvSpPr>
          <p:nvPr/>
        </p:nvSpPr>
        <p:spPr bwMode="auto">
          <a:xfrm>
            <a:off x="652463" y="1541463"/>
            <a:ext cx="8697912"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algn="just" eaLnBrk="1" hangingPunct="1">
              <a:lnSpc>
                <a:spcPct val="130000"/>
              </a:lnSpc>
              <a:spcBef>
                <a:spcPct val="10000"/>
              </a:spcBef>
              <a:buFont typeface="Wingdings" panose="05000000000000000000" pitchFamily="2" charset="2"/>
              <a:buChar char="Ø"/>
            </a:pPr>
            <a:r>
              <a:rPr kumimoji="1" lang="zh-TW" altLang="en-US" sz="3200" dirty="0">
                <a:latin typeface="標楷體" panose="03000509000000000000" pitchFamily="65" charset="-120"/>
                <a:ea typeface="標楷體" panose="03000509000000000000" pitchFamily="65" charset="-120"/>
              </a:rPr>
              <a:t>台灣商用車市場展望</a:t>
            </a:r>
            <a:endParaRPr kumimoji="1" lang="en-US" altLang="zh-TW" sz="3200" dirty="0">
              <a:latin typeface="標楷體" panose="03000509000000000000" pitchFamily="65" charset="-120"/>
              <a:ea typeface="標楷體" panose="03000509000000000000" pitchFamily="65" charset="-120"/>
            </a:endParaRPr>
          </a:p>
          <a:p>
            <a:pPr algn="just" eaLnBrk="1" hangingPunct="1">
              <a:lnSpc>
                <a:spcPct val="130000"/>
              </a:lnSpc>
              <a:spcBef>
                <a:spcPct val="10000"/>
              </a:spcBef>
              <a:buFont typeface="Wingdings" panose="05000000000000000000" pitchFamily="2" charset="2"/>
              <a:buChar char="Ø"/>
            </a:pPr>
            <a:r>
              <a:rPr kumimoji="1" lang="zh-TW" altLang="en-US" sz="3200" dirty="0">
                <a:latin typeface="標楷體" panose="03000509000000000000" pitchFamily="65" charset="-120"/>
                <a:ea typeface="標楷體" panose="03000509000000000000" pitchFamily="65" charset="-120"/>
              </a:rPr>
              <a:t>大陸轉投資公司營運展望</a:t>
            </a:r>
            <a:endParaRPr kumimoji="1" lang="en-US" altLang="zh-TW" sz="3200" dirty="0">
              <a:latin typeface="標楷體" panose="03000509000000000000" pitchFamily="65" charset="-120"/>
              <a:ea typeface="標楷體" panose="03000509000000000000" pitchFamily="65" charset="-120"/>
            </a:endParaRPr>
          </a:p>
          <a:p>
            <a:pPr algn="just" eaLnBrk="1" hangingPunct="1">
              <a:lnSpc>
                <a:spcPct val="130000"/>
              </a:lnSpc>
              <a:spcBef>
                <a:spcPct val="10000"/>
              </a:spcBef>
              <a:buFontTx/>
              <a:buNone/>
            </a:pPr>
            <a:endParaRPr kumimoji="1" lang="en-US" altLang="zh-TW" sz="3200" dirty="0">
              <a:latin typeface="Times New Roman" panose="02020603050405020304" pitchFamily="18" charset="0"/>
              <a:ea typeface="標楷體" panose="03000509000000000000" pitchFamily="65" charset="-120"/>
            </a:endParaRPr>
          </a:p>
          <a:p>
            <a:pPr algn="just" eaLnBrk="1" hangingPunct="1">
              <a:lnSpc>
                <a:spcPct val="130000"/>
              </a:lnSpc>
              <a:spcBef>
                <a:spcPct val="10000"/>
              </a:spcBef>
              <a:buFont typeface="Wingdings" panose="05000000000000000000" pitchFamily="2" charset="2"/>
              <a:buChar char="Ø"/>
            </a:pPr>
            <a:endParaRPr kumimoji="1" lang="en-US" altLang="zh-TW" sz="3200" dirty="0">
              <a:latin typeface="Times New Roman" panose="02020603050405020304" pitchFamily="18" charset="0"/>
              <a:ea typeface="標楷體" panose="03000509000000000000" pitchFamily="65" charset="-120"/>
            </a:endParaRPr>
          </a:p>
        </p:txBody>
      </p:sp>
      <p:pic>
        <p:nvPicPr>
          <p:cNvPr id="35845" name="Picture 4" descr="KIAN SHEN">
            <a:extLst>
              <a:ext uri="{FF2B5EF4-FFF2-40B4-BE49-F238E27FC236}">
                <a16:creationId xmlns:a16="http://schemas.microsoft.com/office/drawing/2014/main" id="{8B0CA9AE-65DC-A0A6-BBA0-C46835A94F0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6" name="Group 7">
            <a:extLst>
              <a:ext uri="{FF2B5EF4-FFF2-40B4-BE49-F238E27FC236}">
                <a16:creationId xmlns:a16="http://schemas.microsoft.com/office/drawing/2014/main" id="{5F901865-462C-3F6C-DD52-6E8F6CB4F40A}"/>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C05A60B2-7827-7A90-D76C-672600DFCE26}"/>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C116B605-F0D9-C518-81E3-B04AB8A0D300}"/>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0AC4F931-14C9-F5C0-C5F5-753466F9984E}"/>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C1BEFE0B-07C5-B64B-FC77-729291C788CD}"/>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B6372147-F453-CA62-D0A3-7E3F15A92174}"/>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75957821-F115-4EB4-1F30-095CAF069D75}"/>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E4E23E05-7C73-2522-00D6-831E6713ECBA}"/>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F9A6DFA3-3F68-A81B-1EE0-B10CC5946CC9}"/>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FC768414-A27E-AFC2-41A8-B76151462E7D}"/>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E1C3E86C-C92B-930C-15B5-036CBFF38546}"/>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67D10058-432C-8FFD-801F-6D18CCB24BD6}"/>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8E5BBADE-B7C0-BE9C-A969-8D66CA27266C}"/>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8901D2FC-182C-3281-3ED0-FCC36FBFFBE3}"/>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FEC39E6A-B399-8C1F-1A4A-3A6B1DAEA061}"/>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16</a:t>
            </a:fld>
            <a:endParaRPr lang="en-US" altLang="zh-TW"/>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BB92F-7969-6595-EF28-B5CFB32D4C87}"/>
            </a:ext>
          </a:extLst>
        </p:cNvPr>
        <p:cNvGrpSpPr/>
        <p:nvPr/>
      </p:nvGrpSpPr>
      <p:grpSpPr>
        <a:xfrm>
          <a:off x="0" y="0"/>
          <a:ext cx="0" cy="0"/>
          <a:chOff x="0" y="0"/>
          <a:chExt cx="0" cy="0"/>
        </a:xfrm>
      </p:grpSpPr>
      <p:pic>
        <p:nvPicPr>
          <p:cNvPr id="35845" name="Picture 4" descr="KIAN SHEN">
            <a:extLst>
              <a:ext uri="{FF2B5EF4-FFF2-40B4-BE49-F238E27FC236}">
                <a16:creationId xmlns:a16="http://schemas.microsoft.com/office/drawing/2014/main" id="{D3510187-AF42-1F96-0B15-7DE548CB198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投影片編號版面配置區 1">
            <a:extLst>
              <a:ext uri="{FF2B5EF4-FFF2-40B4-BE49-F238E27FC236}">
                <a16:creationId xmlns:a16="http://schemas.microsoft.com/office/drawing/2014/main" id="{B8EC61DA-373B-7C70-A354-C2EB6D64BE31}"/>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17</a:t>
            </a:fld>
            <a:endParaRPr lang="en-US" altLang="zh-TW"/>
          </a:p>
        </p:txBody>
      </p:sp>
      <p:pic>
        <p:nvPicPr>
          <p:cNvPr id="11" name="圖片 10">
            <a:extLst>
              <a:ext uri="{FF2B5EF4-FFF2-40B4-BE49-F238E27FC236}">
                <a16:creationId xmlns:a16="http://schemas.microsoft.com/office/drawing/2014/main" id="{29EF06CB-7F02-830D-E73C-7C6F73AACC6C}"/>
              </a:ext>
            </a:extLst>
          </p:cNvPr>
          <p:cNvPicPr>
            <a:picLocks noChangeAspect="1"/>
          </p:cNvPicPr>
          <p:nvPr/>
        </p:nvPicPr>
        <p:blipFill>
          <a:blip r:embed="rId4"/>
          <a:stretch>
            <a:fillRect/>
          </a:stretch>
        </p:blipFill>
        <p:spPr>
          <a:xfrm>
            <a:off x="2574043" y="450216"/>
            <a:ext cx="4698067" cy="7002779"/>
          </a:xfrm>
          <a:prstGeom prst="rect">
            <a:avLst/>
          </a:prstGeom>
        </p:spPr>
      </p:pic>
      <p:grpSp>
        <p:nvGrpSpPr>
          <p:cNvPr id="35846" name="Group 7">
            <a:extLst>
              <a:ext uri="{FF2B5EF4-FFF2-40B4-BE49-F238E27FC236}">
                <a16:creationId xmlns:a16="http://schemas.microsoft.com/office/drawing/2014/main" id="{12DEDF86-9C79-394B-6981-BF9D9DF066AD}"/>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023E4C73-460C-5EB2-AC90-0091D1AF6432}"/>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0839BE68-286E-32B5-BA2A-8CB2B9634D83}"/>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7EDF00C9-AEE2-5419-870E-8F6C600A38BF}"/>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A4EFE70F-5783-713E-0628-DA70E126CD4D}"/>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6F74C479-FFCC-E33D-F17D-6B3C6B09CE14}"/>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872E0C3E-A55A-AD09-7AA1-71CD30FBE15F}"/>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804E0AA1-8521-7578-E962-2D493A180778}"/>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BC644871-BB85-1F24-13C7-DEA0FFDDF233}"/>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4F57989F-0CDE-7AEF-CCDB-1D31E8E1C028}"/>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B9207F3E-16A9-2F88-4850-04C9720A81FF}"/>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32FB720F-2BF4-B59C-C59B-874A459B9BD2}"/>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29361392-4250-710B-671D-E5DFA0933BDE}"/>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0F0C94F0-D65F-1E5E-AC8E-CBA0E09BFE2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35843" name="Text Box 4">
            <a:extLst>
              <a:ext uri="{FF2B5EF4-FFF2-40B4-BE49-F238E27FC236}">
                <a16:creationId xmlns:a16="http://schemas.microsoft.com/office/drawing/2014/main" id="{54BE6055-7B2D-5BB0-026C-8956E4993EB8}"/>
              </a:ext>
            </a:extLst>
          </p:cNvPr>
          <p:cNvSpPr txBox="1">
            <a:spLocks noChangeArrowheads="1"/>
          </p:cNvSpPr>
          <p:nvPr/>
        </p:nvSpPr>
        <p:spPr bwMode="auto">
          <a:xfrm>
            <a:off x="0" y="130175"/>
            <a:ext cx="9906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dirty="0">
                <a:solidFill>
                  <a:srgbClr val="000066"/>
                </a:solidFill>
                <a:latin typeface="Times New Roman" panose="02020603050405020304" pitchFamily="18" charset="0"/>
                <a:ea typeface="標楷體" panose="03000509000000000000" pitchFamily="65" charset="-120"/>
              </a:rPr>
              <a:t>未來展望</a:t>
            </a:r>
          </a:p>
        </p:txBody>
      </p:sp>
      <p:sp>
        <p:nvSpPr>
          <p:cNvPr id="12" name="Rectangle 12">
            <a:extLst>
              <a:ext uri="{FF2B5EF4-FFF2-40B4-BE49-F238E27FC236}">
                <a16:creationId xmlns:a16="http://schemas.microsoft.com/office/drawing/2014/main" id="{EF714F16-96C4-4766-78C0-36363F0157C8}"/>
              </a:ext>
            </a:extLst>
          </p:cNvPr>
          <p:cNvSpPr>
            <a:spLocks noChangeArrowheads="1"/>
          </p:cNvSpPr>
          <p:nvPr/>
        </p:nvSpPr>
        <p:spPr bwMode="auto">
          <a:xfrm>
            <a:off x="3406649" y="5500198"/>
            <a:ext cx="3173795" cy="473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0" indent="0" algn="just" eaLnBrk="1" hangingPunct="1">
              <a:lnSpc>
                <a:spcPct val="130000"/>
              </a:lnSpc>
              <a:spcBef>
                <a:spcPct val="10000"/>
              </a:spcBef>
              <a:buFontTx/>
              <a:buNone/>
            </a:pPr>
            <a:r>
              <a:rPr kumimoji="1" lang="en-US" altLang="zh-TW" sz="2400" b="1" dirty="0">
                <a:latin typeface="標楷體" panose="03000509000000000000" pitchFamily="65" charset="-120"/>
                <a:ea typeface="標楷體" panose="03000509000000000000" pitchFamily="65" charset="-120"/>
              </a:rPr>
              <a:t>(</a:t>
            </a:r>
            <a:r>
              <a:rPr kumimoji="1" lang="zh-TW" altLang="en-US" sz="2400" b="1" dirty="0">
                <a:latin typeface="標楷體" panose="03000509000000000000" pitchFamily="65" charset="-120"/>
                <a:ea typeface="標楷體" panose="03000509000000000000" pitchFamily="65" charset="-120"/>
              </a:rPr>
              <a:t>晟威工業</a:t>
            </a:r>
            <a:r>
              <a:rPr kumimoji="1" lang="en-US" altLang="zh-TW" sz="2400" b="1" dirty="0">
                <a:latin typeface="標楷體" panose="03000509000000000000" pitchFamily="65" charset="-120"/>
                <a:ea typeface="標楷體" panose="03000509000000000000" pitchFamily="65" charset="-120"/>
              </a:rPr>
              <a:t>/</a:t>
            </a:r>
            <a:r>
              <a:rPr kumimoji="1" lang="zh-TW" altLang="en-US" sz="2400" b="1" dirty="0">
                <a:latin typeface="標楷體" panose="03000509000000000000" pitchFamily="65" charset="-120"/>
                <a:ea typeface="標楷體" panose="03000509000000000000" pitchFamily="65" charset="-120"/>
              </a:rPr>
              <a:t>江申工業</a:t>
            </a:r>
            <a:r>
              <a:rPr kumimoji="1" lang="en-US" altLang="zh-TW" sz="2400" b="1" dirty="0">
                <a:latin typeface="標楷體" panose="03000509000000000000" pitchFamily="65" charset="-120"/>
                <a:ea typeface="標楷體" panose="03000509000000000000" pitchFamily="65" charset="-120"/>
              </a:rPr>
              <a:t>)</a:t>
            </a:r>
          </a:p>
        </p:txBody>
      </p:sp>
      <p:pic>
        <p:nvPicPr>
          <p:cNvPr id="18" name="圖片 17">
            <a:extLst>
              <a:ext uri="{FF2B5EF4-FFF2-40B4-BE49-F238E27FC236}">
                <a16:creationId xmlns:a16="http://schemas.microsoft.com/office/drawing/2014/main" id="{448D95E5-D27E-BE00-7038-CB5620CA82E3}"/>
              </a:ext>
            </a:extLst>
          </p:cNvPr>
          <p:cNvPicPr>
            <a:picLocks noChangeAspect="1"/>
          </p:cNvPicPr>
          <p:nvPr/>
        </p:nvPicPr>
        <p:blipFill>
          <a:blip r:embed="rId5"/>
          <a:stretch>
            <a:fillRect/>
          </a:stretch>
        </p:blipFill>
        <p:spPr>
          <a:xfrm>
            <a:off x="7842290" y="5086629"/>
            <a:ext cx="1472865" cy="6098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 name="文字方塊 19">
            <a:extLst>
              <a:ext uri="{FF2B5EF4-FFF2-40B4-BE49-F238E27FC236}">
                <a16:creationId xmlns:a16="http://schemas.microsoft.com/office/drawing/2014/main" id="{638FF4CF-2C5C-BED2-D539-069D7448F635}"/>
              </a:ext>
            </a:extLst>
          </p:cNvPr>
          <p:cNvSpPr txBox="1"/>
          <p:nvPr/>
        </p:nvSpPr>
        <p:spPr>
          <a:xfrm>
            <a:off x="7569976" y="5741748"/>
            <a:ext cx="2213659" cy="400110"/>
          </a:xfrm>
          <a:prstGeom prst="rect">
            <a:avLst/>
          </a:prstGeom>
          <a:noFill/>
        </p:spPr>
        <p:txBody>
          <a:bodyPr wrap="square">
            <a:spAutoFit/>
          </a:bodyPr>
          <a:lstStyle/>
          <a:p>
            <a:r>
              <a:rPr kumimoji="1" lang="zh-TW" altLang="en-US" sz="2000" dirty="0">
                <a:latin typeface="標楷體" panose="03000509000000000000" pitchFamily="65" charset="-120"/>
                <a:ea typeface="標楷體" panose="03000509000000000000" pitchFamily="65" charset="-120"/>
              </a:rPr>
              <a:t>輕量</a:t>
            </a:r>
            <a:r>
              <a:rPr kumimoji="1" lang="en-US" altLang="zh-TW" sz="2000" dirty="0">
                <a:latin typeface="標楷體" panose="03000509000000000000" pitchFamily="65" charset="-120"/>
                <a:ea typeface="標楷體" panose="03000509000000000000" pitchFamily="65" charset="-120"/>
              </a:rPr>
              <a:t>C</a:t>
            </a:r>
            <a:r>
              <a:rPr kumimoji="1" lang="zh-TW" altLang="en-US" sz="2000" dirty="0">
                <a:latin typeface="標楷體" panose="03000509000000000000" pitchFamily="65" charset="-120"/>
                <a:ea typeface="標楷體" panose="03000509000000000000" pitchFamily="65" charset="-120"/>
              </a:rPr>
              <a:t>型大樑剖面</a:t>
            </a:r>
            <a:endParaRPr lang="zh-TW" altLang="en-US" sz="2000" dirty="0">
              <a:latin typeface="標楷體" panose="03000509000000000000" pitchFamily="65" charset="-120"/>
              <a:ea typeface="標楷體" panose="03000509000000000000" pitchFamily="65" charset="-120"/>
            </a:endParaRPr>
          </a:p>
        </p:txBody>
      </p:sp>
      <p:sp>
        <p:nvSpPr>
          <p:cNvPr id="35844" name="Rectangle 12">
            <a:extLst>
              <a:ext uri="{FF2B5EF4-FFF2-40B4-BE49-F238E27FC236}">
                <a16:creationId xmlns:a16="http://schemas.microsoft.com/office/drawing/2014/main" id="{CC513C64-B4E1-F354-F285-AEAB187AA102}"/>
              </a:ext>
            </a:extLst>
          </p:cNvPr>
          <p:cNvSpPr>
            <a:spLocks noChangeArrowheads="1"/>
          </p:cNvSpPr>
          <p:nvPr/>
        </p:nvSpPr>
        <p:spPr bwMode="auto">
          <a:xfrm>
            <a:off x="409211" y="1336992"/>
            <a:ext cx="9054829"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0" indent="0" algn="just" eaLnBrk="1" hangingPunct="1">
              <a:lnSpc>
                <a:spcPct val="130000"/>
              </a:lnSpc>
              <a:spcBef>
                <a:spcPct val="10000"/>
              </a:spcBef>
              <a:buFontTx/>
              <a:buNone/>
            </a:pPr>
            <a:r>
              <a:rPr kumimoji="1" lang="zh-TW" altLang="en-US" sz="2400" dirty="0">
                <a:latin typeface="標楷體" panose="03000509000000000000" pitchFamily="65" charset="-120"/>
                <a:ea typeface="標楷體" panose="03000509000000000000" pitchFamily="65" charset="-120"/>
              </a:rPr>
              <a:t>晟威工業與江申工業合作之「輕量化板架」，由晟威工業於今年</a:t>
            </a:r>
            <a:r>
              <a:rPr kumimoji="1" lang="en-US" altLang="zh-TW" sz="2400" dirty="0">
                <a:latin typeface="標楷體" panose="03000509000000000000" pitchFamily="65" charset="-120"/>
                <a:ea typeface="標楷體" panose="03000509000000000000" pitchFamily="65" charset="-120"/>
              </a:rPr>
              <a:t>5</a:t>
            </a:r>
            <a:r>
              <a:rPr kumimoji="1" lang="zh-TW" altLang="en-US" sz="2400" dirty="0">
                <a:latin typeface="標楷體" panose="03000509000000000000" pitchFamily="65" charset="-120"/>
                <a:ea typeface="標楷體" panose="03000509000000000000" pitchFamily="65" charset="-120"/>
              </a:rPr>
              <a:t>月</a:t>
            </a:r>
            <a:r>
              <a:rPr kumimoji="1" lang="en-US" altLang="zh-TW" sz="2400" dirty="0">
                <a:latin typeface="標楷體" panose="03000509000000000000" pitchFamily="65" charset="-120"/>
                <a:ea typeface="標楷體" panose="03000509000000000000" pitchFamily="65" charset="-120"/>
              </a:rPr>
              <a:t>1</a:t>
            </a:r>
            <a:r>
              <a:rPr kumimoji="1" lang="zh-TW" altLang="en-US" sz="2400" dirty="0">
                <a:latin typeface="標楷體" panose="03000509000000000000" pitchFamily="65" charset="-120"/>
                <a:ea typeface="標楷體" panose="03000509000000000000" pitchFamily="65" charset="-120"/>
              </a:rPr>
              <a:t>日商用車大展中發表，使用江申一體成形的輕量</a:t>
            </a:r>
            <a:r>
              <a:rPr kumimoji="1" lang="en-US" altLang="zh-TW" sz="2400" dirty="0">
                <a:latin typeface="標楷體" panose="03000509000000000000" pitchFamily="65" charset="-120"/>
                <a:ea typeface="標楷體" panose="03000509000000000000" pitchFamily="65" charset="-120"/>
              </a:rPr>
              <a:t>C</a:t>
            </a:r>
            <a:r>
              <a:rPr kumimoji="1" lang="zh-TW" altLang="en-US" sz="2400" dirty="0">
                <a:latin typeface="標楷體" panose="03000509000000000000" pitchFamily="65" charset="-120"/>
                <a:ea typeface="標楷體" panose="03000509000000000000" pitchFamily="65" charset="-120"/>
              </a:rPr>
              <a:t>型大樑，可大幅降低</a:t>
            </a:r>
            <a:r>
              <a:rPr kumimoji="1" lang="en-US" altLang="zh-TW" sz="2400" dirty="0">
                <a:latin typeface="標楷體" panose="03000509000000000000" pitchFamily="65" charset="-120"/>
                <a:ea typeface="標楷體" panose="03000509000000000000" pitchFamily="65" charset="-120"/>
              </a:rPr>
              <a:t>500</a:t>
            </a:r>
            <a:r>
              <a:rPr kumimoji="1" lang="zh-TW" altLang="en-US" sz="2400" dirty="0">
                <a:latin typeface="標楷體" panose="03000509000000000000" pitchFamily="65" charset="-120"/>
                <a:ea typeface="標楷體" panose="03000509000000000000" pitchFamily="65" charset="-120"/>
              </a:rPr>
              <a:t>公斤的重量，降低油耗減少碳排放量，生產亦使用不同於傳統工法，可有效降低生產成本，節能環保，並已通過交通部少量車型安全審查。</a:t>
            </a:r>
            <a:endParaRPr kumimoji="1" lang="en-US" altLang="zh-TW" sz="2400" dirty="0">
              <a:latin typeface="標楷體" panose="03000509000000000000" pitchFamily="65" charset="-120"/>
              <a:ea typeface="標楷體" panose="03000509000000000000" pitchFamily="65" charset="-120"/>
            </a:endParaRPr>
          </a:p>
        </p:txBody>
      </p:sp>
      <p:sp>
        <p:nvSpPr>
          <p:cNvPr id="23" name="矩形: 圓角 22">
            <a:extLst>
              <a:ext uri="{FF2B5EF4-FFF2-40B4-BE49-F238E27FC236}">
                <a16:creationId xmlns:a16="http://schemas.microsoft.com/office/drawing/2014/main" id="{C33E657D-0C55-B3A4-4223-6053EB6BD0E9}"/>
              </a:ext>
            </a:extLst>
          </p:cNvPr>
          <p:cNvSpPr/>
          <p:nvPr/>
        </p:nvSpPr>
        <p:spPr>
          <a:xfrm>
            <a:off x="523510" y="3886200"/>
            <a:ext cx="2164833" cy="74473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sz="2000"/>
          </a:p>
        </p:txBody>
      </p:sp>
      <p:sp>
        <p:nvSpPr>
          <p:cNvPr id="21" name="Rectangle 12">
            <a:extLst>
              <a:ext uri="{FF2B5EF4-FFF2-40B4-BE49-F238E27FC236}">
                <a16:creationId xmlns:a16="http://schemas.microsoft.com/office/drawing/2014/main" id="{3A4C3EB2-A051-C588-B177-CDCCE7918A6A}"/>
              </a:ext>
            </a:extLst>
          </p:cNvPr>
          <p:cNvSpPr>
            <a:spLocks noChangeArrowheads="1"/>
          </p:cNvSpPr>
          <p:nvPr/>
        </p:nvSpPr>
        <p:spPr bwMode="auto">
          <a:xfrm>
            <a:off x="509220" y="4009403"/>
            <a:ext cx="2282118" cy="62153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354013" indent="-354013" algn="just" eaLnBrk="1" hangingPunct="1">
              <a:lnSpc>
                <a:spcPct val="130000"/>
              </a:lnSpc>
              <a:spcBef>
                <a:spcPct val="10000"/>
              </a:spcBef>
              <a:buFont typeface="Wingdings" panose="05000000000000000000" pitchFamily="2" charset="2"/>
              <a:buChar char="ü"/>
            </a:pPr>
            <a:r>
              <a:rPr kumimoji="1" lang="zh-TW" altLang="en-US" sz="2000" dirty="0">
                <a:latin typeface="標楷體" panose="03000509000000000000" pitchFamily="65" charset="-120"/>
                <a:ea typeface="標楷體" panose="03000509000000000000" pitchFamily="65" charset="-120"/>
              </a:rPr>
              <a:t>輕量化高</a:t>
            </a:r>
            <a:r>
              <a:rPr kumimoji="1" lang="en-US" altLang="zh-TW" sz="2000" dirty="0">
                <a:latin typeface="標楷體" panose="03000509000000000000" pitchFamily="65" charset="-120"/>
                <a:ea typeface="標楷體" panose="03000509000000000000" pitchFamily="65" charset="-120"/>
              </a:rPr>
              <a:t>CP</a:t>
            </a:r>
            <a:r>
              <a:rPr kumimoji="1" lang="zh-TW" altLang="en-US" sz="2000" dirty="0">
                <a:latin typeface="標楷體" panose="03000509000000000000" pitchFamily="65" charset="-120"/>
                <a:ea typeface="標楷體" panose="03000509000000000000" pitchFamily="65" charset="-120"/>
              </a:rPr>
              <a:t>值</a:t>
            </a:r>
            <a:endParaRPr kumimoji="1" lang="en-US" altLang="zh-TW" sz="2000" dirty="0">
              <a:latin typeface="標楷體" panose="03000509000000000000" pitchFamily="65" charset="-120"/>
              <a:ea typeface="標楷體" panose="03000509000000000000" pitchFamily="65" charset="-120"/>
            </a:endParaRPr>
          </a:p>
        </p:txBody>
      </p:sp>
      <p:sp>
        <p:nvSpPr>
          <p:cNvPr id="24" name="矩形: 圓角 23">
            <a:extLst>
              <a:ext uri="{FF2B5EF4-FFF2-40B4-BE49-F238E27FC236}">
                <a16:creationId xmlns:a16="http://schemas.microsoft.com/office/drawing/2014/main" id="{604AC742-026F-D5BC-10B1-D091B6B4DAC4}"/>
              </a:ext>
            </a:extLst>
          </p:cNvPr>
          <p:cNvSpPr/>
          <p:nvPr/>
        </p:nvSpPr>
        <p:spPr>
          <a:xfrm>
            <a:off x="549593" y="4787985"/>
            <a:ext cx="2164833" cy="74473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sz="2000"/>
          </a:p>
        </p:txBody>
      </p:sp>
      <p:sp>
        <p:nvSpPr>
          <p:cNvPr id="25" name="Rectangle 12">
            <a:extLst>
              <a:ext uri="{FF2B5EF4-FFF2-40B4-BE49-F238E27FC236}">
                <a16:creationId xmlns:a16="http://schemas.microsoft.com/office/drawing/2014/main" id="{F18A6824-92B0-B174-195D-CC1BB2EE5162}"/>
              </a:ext>
            </a:extLst>
          </p:cNvPr>
          <p:cNvSpPr>
            <a:spLocks noChangeArrowheads="1"/>
          </p:cNvSpPr>
          <p:nvPr/>
        </p:nvSpPr>
        <p:spPr bwMode="auto">
          <a:xfrm>
            <a:off x="535303" y="4911188"/>
            <a:ext cx="2282118" cy="62153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354013" indent="-354013" algn="just" eaLnBrk="1" hangingPunct="1">
              <a:lnSpc>
                <a:spcPct val="130000"/>
              </a:lnSpc>
              <a:spcBef>
                <a:spcPct val="10000"/>
              </a:spcBef>
              <a:buFont typeface="Wingdings" panose="05000000000000000000" pitchFamily="2" charset="2"/>
              <a:buChar char="ü"/>
            </a:pPr>
            <a:r>
              <a:rPr kumimoji="1" lang="en-US" altLang="zh-TW" sz="2000" dirty="0">
                <a:latin typeface="標楷體" panose="03000509000000000000" pitchFamily="65" charset="-120"/>
                <a:ea typeface="標楷體" panose="03000509000000000000" pitchFamily="65" charset="-120"/>
              </a:rPr>
              <a:t>ESG</a:t>
            </a:r>
            <a:r>
              <a:rPr kumimoji="1" lang="zh-TW" altLang="en-US" sz="2000" dirty="0">
                <a:latin typeface="標楷體" panose="03000509000000000000" pitchFamily="65" charset="-120"/>
                <a:ea typeface="標楷體" panose="03000509000000000000" pitchFamily="65" charset="-120"/>
              </a:rPr>
              <a:t>低碳生產</a:t>
            </a:r>
            <a:endParaRPr kumimoji="1" lang="en-US" altLang="zh-TW" sz="2000" dirty="0">
              <a:latin typeface="標楷體" panose="03000509000000000000" pitchFamily="65" charset="-120"/>
              <a:ea typeface="標楷體" panose="03000509000000000000" pitchFamily="65" charset="-120"/>
            </a:endParaRPr>
          </a:p>
        </p:txBody>
      </p:sp>
      <p:sp>
        <p:nvSpPr>
          <p:cNvPr id="26" name="矩形: 圓角 25">
            <a:extLst>
              <a:ext uri="{FF2B5EF4-FFF2-40B4-BE49-F238E27FC236}">
                <a16:creationId xmlns:a16="http://schemas.microsoft.com/office/drawing/2014/main" id="{628DAB0E-04F9-BEE3-2D23-39F93F293B45}"/>
              </a:ext>
            </a:extLst>
          </p:cNvPr>
          <p:cNvSpPr/>
          <p:nvPr/>
        </p:nvSpPr>
        <p:spPr>
          <a:xfrm>
            <a:off x="542939" y="5696235"/>
            <a:ext cx="2164833" cy="74473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sz="2000"/>
          </a:p>
        </p:txBody>
      </p:sp>
      <p:sp>
        <p:nvSpPr>
          <p:cNvPr id="27" name="Rectangle 12">
            <a:extLst>
              <a:ext uri="{FF2B5EF4-FFF2-40B4-BE49-F238E27FC236}">
                <a16:creationId xmlns:a16="http://schemas.microsoft.com/office/drawing/2014/main" id="{62BD50D6-78EA-2F0D-B737-9B2489CB3C44}"/>
              </a:ext>
            </a:extLst>
          </p:cNvPr>
          <p:cNvSpPr>
            <a:spLocks noChangeArrowheads="1"/>
          </p:cNvSpPr>
          <p:nvPr/>
        </p:nvSpPr>
        <p:spPr bwMode="auto">
          <a:xfrm>
            <a:off x="528649" y="5808008"/>
            <a:ext cx="2282118" cy="62153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263525" indent="-263525" algn="just" eaLnBrk="1" hangingPunct="1">
              <a:lnSpc>
                <a:spcPct val="130000"/>
              </a:lnSpc>
              <a:spcBef>
                <a:spcPct val="10000"/>
              </a:spcBef>
              <a:buFont typeface="Wingdings" panose="05000000000000000000" pitchFamily="2" charset="2"/>
              <a:buChar char="ü"/>
            </a:pPr>
            <a:r>
              <a:rPr kumimoji="1" lang="zh-TW" altLang="en-US" sz="2000" dirty="0">
                <a:latin typeface="標楷體" panose="03000509000000000000" pitchFamily="65" charset="-120"/>
                <a:ea typeface="標楷體" panose="03000509000000000000" pitchFamily="65" charset="-120"/>
              </a:rPr>
              <a:t>安全、維修便利</a:t>
            </a:r>
            <a:endParaRPr kumimoji="1" lang="en-US" altLang="zh-TW" sz="2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4094596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52890-F50A-EDA6-5B11-9C4DA8FC87F6}"/>
            </a:ext>
          </a:extLst>
        </p:cNvPr>
        <p:cNvGrpSpPr/>
        <p:nvPr/>
      </p:nvGrpSpPr>
      <p:grpSpPr>
        <a:xfrm>
          <a:off x="0" y="0"/>
          <a:ext cx="0" cy="0"/>
          <a:chOff x="0" y="0"/>
          <a:chExt cx="0" cy="0"/>
        </a:xfrm>
      </p:grpSpPr>
      <p:pic>
        <p:nvPicPr>
          <p:cNvPr id="35845" name="Picture 4" descr="KIAN SHEN">
            <a:extLst>
              <a:ext uri="{FF2B5EF4-FFF2-40B4-BE49-F238E27FC236}">
                <a16:creationId xmlns:a16="http://schemas.microsoft.com/office/drawing/2014/main" id="{7CE73D42-3601-EFD9-2BBC-DFE474CB91F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6" name="Group 7">
            <a:extLst>
              <a:ext uri="{FF2B5EF4-FFF2-40B4-BE49-F238E27FC236}">
                <a16:creationId xmlns:a16="http://schemas.microsoft.com/office/drawing/2014/main" id="{AF933912-EE0E-5F87-A754-1E752CF36C77}"/>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F0A23723-F851-6763-AF25-2D13B70B68A5}"/>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43FDADFE-D3E1-AA0A-6DF8-F71F1AA73E63}"/>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24DA3492-7125-BFD8-BEC0-29AF7640B357}"/>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8698C2B7-205B-583B-097B-97496B1F5EF9}"/>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2FED4B28-2137-305C-9902-CD30A091BC8B}"/>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0609CE03-83CA-3388-78BA-8BEBF9D0F654}"/>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8E479FE8-4968-7456-4475-7E784D481052}"/>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C4DADA24-8476-C6D7-CF57-B4C025819FB5}"/>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E3DFB588-3766-2907-FB5A-A6B4C263A971}"/>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F7DC1938-5B9A-23E5-0A9E-D2F0C4FFCAB7}"/>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FDFDE89C-7C90-0652-BA4F-A3ACE7A623A4}"/>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588A220C-E2ED-9073-EF9B-9878A4DF0F1B}"/>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E0856028-436C-A8FC-A796-AA37A36E11A2}"/>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35843" name="Text Box 4">
            <a:extLst>
              <a:ext uri="{FF2B5EF4-FFF2-40B4-BE49-F238E27FC236}">
                <a16:creationId xmlns:a16="http://schemas.microsoft.com/office/drawing/2014/main" id="{8C3264CE-5A09-7A89-BC2A-E12704BDDAF4}"/>
              </a:ext>
            </a:extLst>
          </p:cNvPr>
          <p:cNvSpPr txBox="1">
            <a:spLocks noChangeArrowheads="1"/>
          </p:cNvSpPr>
          <p:nvPr/>
        </p:nvSpPr>
        <p:spPr bwMode="auto">
          <a:xfrm>
            <a:off x="0" y="130175"/>
            <a:ext cx="9906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dirty="0">
                <a:solidFill>
                  <a:srgbClr val="000066"/>
                </a:solidFill>
                <a:latin typeface="Times New Roman" panose="02020603050405020304" pitchFamily="18" charset="0"/>
                <a:ea typeface="標楷體" panose="03000509000000000000" pitchFamily="65" charset="-120"/>
              </a:rPr>
              <a:t>未來展望</a:t>
            </a:r>
          </a:p>
        </p:txBody>
      </p:sp>
      <p:pic>
        <p:nvPicPr>
          <p:cNvPr id="7" name="圖片 6" descr="一張含有 室內, 文字, 輪, 道路 的圖片&#10;&#10;AI 產生的內容可能不正確。">
            <a:extLst>
              <a:ext uri="{FF2B5EF4-FFF2-40B4-BE49-F238E27FC236}">
                <a16:creationId xmlns:a16="http://schemas.microsoft.com/office/drawing/2014/main" id="{BBC2327A-B5EC-5025-E696-81A48CCAC7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3914"/>
            <a:ext cx="9906000" cy="5834086"/>
          </a:xfrm>
          <a:prstGeom prst="rect">
            <a:avLst/>
          </a:prstGeom>
        </p:spPr>
      </p:pic>
      <p:sp>
        <p:nvSpPr>
          <p:cNvPr id="8" name="文字方塊 7">
            <a:extLst>
              <a:ext uri="{FF2B5EF4-FFF2-40B4-BE49-F238E27FC236}">
                <a16:creationId xmlns:a16="http://schemas.microsoft.com/office/drawing/2014/main" id="{9A8C7FDD-D076-C82D-92A7-501E3196B82B}"/>
              </a:ext>
            </a:extLst>
          </p:cNvPr>
          <p:cNvSpPr txBox="1"/>
          <p:nvPr/>
        </p:nvSpPr>
        <p:spPr>
          <a:xfrm>
            <a:off x="5337810" y="6173664"/>
            <a:ext cx="4568191" cy="461665"/>
          </a:xfrm>
          <a:prstGeom prst="rect">
            <a:avLst/>
          </a:prstGeom>
          <a:noFill/>
        </p:spPr>
        <p:txBody>
          <a:bodyPr wrap="square" rtlCol="0">
            <a:spAutoFit/>
          </a:bodyPr>
          <a:lstStyle/>
          <a:p>
            <a:r>
              <a:rPr lang="zh-TW" altLang="en-US" sz="2400" b="0" i="0" dirty="0">
                <a:solidFill>
                  <a:schemeClr val="bg1"/>
                </a:solidFill>
                <a:effectLst/>
                <a:latin typeface="標楷體" panose="03000509000000000000" pitchFamily="65" charset="-120"/>
                <a:ea typeface="標楷體" panose="03000509000000000000" pitchFamily="65" charset="-120"/>
              </a:rPr>
              <a:t>晟威</a:t>
            </a:r>
            <a:r>
              <a:rPr lang="en-US" altLang="zh-TW" sz="2400" b="0" i="0" dirty="0">
                <a:solidFill>
                  <a:schemeClr val="bg1"/>
                </a:solidFill>
                <a:effectLst/>
                <a:latin typeface="標楷體" panose="03000509000000000000" pitchFamily="65" charset="-120"/>
                <a:ea typeface="標楷體" panose="03000509000000000000" pitchFamily="65" charset="-120"/>
              </a:rPr>
              <a:t>vs</a:t>
            </a:r>
            <a:r>
              <a:rPr lang="zh-TW" altLang="en-US" sz="2400" b="0" i="0" dirty="0">
                <a:solidFill>
                  <a:schemeClr val="bg1"/>
                </a:solidFill>
                <a:effectLst/>
                <a:latin typeface="標楷體" panose="03000509000000000000" pitchFamily="65" charset="-120"/>
                <a:ea typeface="標楷體" panose="03000509000000000000" pitchFamily="65" charset="-120"/>
              </a:rPr>
              <a:t>江申完整輕量化板架展示</a:t>
            </a:r>
            <a:endParaRPr lang="zh-TW" altLang="en-US" sz="2400" dirty="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226275509"/>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1" name="Picture 4" descr="KIAN SHEN">
            <a:extLst>
              <a:ext uri="{FF2B5EF4-FFF2-40B4-BE49-F238E27FC236}">
                <a16:creationId xmlns:a16="http://schemas.microsoft.com/office/drawing/2014/main" id="{88022697-E0C9-42CB-10B1-E3994A9211B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5" descr="D:\使用者\Desktop\q&amp;a.jpg">
            <a:extLst>
              <a:ext uri="{FF2B5EF4-FFF2-40B4-BE49-F238E27FC236}">
                <a16:creationId xmlns:a16="http://schemas.microsoft.com/office/drawing/2014/main" id="{53373F7F-72E9-8CDF-8181-5B5D239283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500" y="1524000"/>
            <a:ext cx="5715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投影片編號版面配置區 1">
            <a:extLst>
              <a:ext uri="{FF2B5EF4-FFF2-40B4-BE49-F238E27FC236}">
                <a16:creationId xmlns:a16="http://schemas.microsoft.com/office/drawing/2014/main" id="{ACEA16E6-9CF8-02C3-026E-2B8BA841F809}"/>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19</a:t>
            </a:fld>
            <a:endParaRPr lang="en-US" altLang="zh-TW"/>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a:extLst>
              <a:ext uri="{FF2B5EF4-FFF2-40B4-BE49-F238E27FC236}">
                <a16:creationId xmlns:a16="http://schemas.microsoft.com/office/drawing/2014/main" id="{42AEC46A-2122-55CA-1163-6FEE1802B21D}"/>
              </a:ext>
            </a:extLst>
          </p:cNvPr>
          <p:cNvSpPr txBox="1">
            <a:spLocks noChangeArrowheads="1"/>
          </p:cNvSpPr>
          <p:nvPr/>
        </p:nvSpPr>
        <p:spPr bwMode="auto">
          <a:xfrm>
            <a:off x="1724025" y="357188"/>
            <a:ext cx="632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50000"/>
              </a:spcBef>
              <a:buClr>
                <a:srgbClr val="CC0000"/>
              </a:buClr>
              <a:buFont typeface="Monotype Sorts"/>
              <a:buNone/>
            </a:pPr>
            <a:r>
              <a:rPr kumimoji="1" lang="zh-TW" altLang="en-US" sz="4400">
                <a:solidFill>
                  <a:srgbClr val="000066"/>
                </a:solidFill>
                <a:latin typeface="標楷體" panose="03000509000000000000" pitchFamily="65" charset="-120"/>
                <a:ea typeface="標楷體" panose="03000509000000000000" pitchFamily="65" charset="-120"/>
              </a:rPr>
              <a:t>免責聲明</a:t>
            </a:r>
          </a:p>
        </p:txBody>
      </p:sp>
      <p:pic>
        <p:nvPicPr>
          <p:cNvPr id="12292" name="Picture 9" descr="KIAN SHEN">
            <a:extLst>
              <a:ext uri="{FF2B5EF4-FFF2-40B4-BE49-F238E27FC236}">
                <a16:creationId xmlns:a16="http://schemas.microsoft.com/office/drawing/2014/main" id="{890B4FCE-CCD7-0DA6-6183-8F90FE17C66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Rectangle 12">
            <a:extLst>
              <a:ext uri="{FF2B5EF4-FFF2-40B4-BE49-F238E27FC236}">
                <a16:creationId xmlns:a16="http://schemas.microsoft.com/office/drawing/2014/main" id="{1565A519-2EC5-1EAD-5472-AD677FD239D4}"/>
              </a:ext>
            </a:extLst>
          </p:cNvPr>
          <p:cNvSpPr>
            <a:spLocks noChangeArrowheads="1"/>
          </p:cNvSpPr>
          <p:nvPr/>
        </p:nvSpPr>
        <p:spPr bwMode="auto">
          <a:xfrm>
            <a:off x="744538" y="1268413"/>
            <a:ext cx="841692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algn="just" eaLnBrk="1" hangingPunct="1">
              <a:lnSpc>
                <a:spcPct val="130000"/>
              </a:lnSpc>
              <a:spcBef>
                <a:spcPct val="10000"/>
              </a:spcBef>
              <a:buFont typeface="Monotype Sorts"/>
              <a:buNone/>
            </a:pPr>
            <a:r>
              <a:rPr kumimoji="1" lang="zh-TW" altLang="en-US" sz="2000">
                <a:latin typeface="Times New Roman" panose="02020603050405020304" pitchFamily="18" charset="0"/>
                <a:ea typeface="標楷體" panose="03000509000000000000" pitchFamily="65" charset="-120"/>
              </a:rPr>
              <a:t>本文件係由江申工業股份有限公司（以下簡稱本公司）提供，本文件中之資訊或意見並未明示或暗示陳述或保證其具有公正性、準確性、完整性或隨時更新，亦非完全可信賴。文件中之資訊係以發布時點之環境變動為考量，日後亦不可能為反映此時點後之重大發展狀況而更正相關資訊。本公司、轄屬機構、關係人、代表均不就使用（例如疏忽或其他情況）本文件資訊或其內容或其他與本份文件有關資訊所引發之損害負責。</a:t>
            </a:r>
          </a:p>
          <a:p>
            <a:pPr algn="just" eaLnBrk="1" hangingPunct="1">
              <a:lnSpc>
                <a:spcPct val="130000"/>
              </a:lnSpc>
              <a:spcBef>
                <a:spcPct val="10000"/>
              </a:spcBef>
              <a:buFont typeface="Monotype Sorts"/>
              <a:buNone/>
            </a:pPr>
            <a:endParaRPr kumimoji="1" lang="zh-TW" altLang="en-US" sz="1200">
              <a:latin typeface="Times New Roman" panose="02020603050405020304" pitchFamily="18" charset="0"/>
              <a:ea typeface="標楷體" panose="03000509000000000000" pitchFamily="65" charset="-120"/>
            </a:endParaRPr>
          </a:p>
          <a:p>
            <a:pPr algn="just" eaLnBrk="1" hangingPunct="1">
              <a:lnSpc>
                <a:spcPct val="130000"/>
              </a:lnSpc>
              <a:spcBef>
                <a:spcPct val="10000"/>
              </a:spcBef>
              <a:buFont typeface="Monotype Sorts"/>
              <a:buNone/>
            </a:pPr>
            <a:r>
              <a:rPr kumimoji="1" lang="zh-TW" altLang="en-US" sz="2000">
                <a:latin typeface="Times New Roman" panose="02020603050405020304" pitchFamily="18" charset="0"/>
                <a:ea typeface="標楷體" panose="03000509000000000000" pitchFamily="65" charset="-120"/>
              </a:rPr>
              <a:t>本文件之陳述可能會表達出本公司對未來願景之信心與期望，但這些前瞻性之陳述係建立在若干與本公司營運及超出本公司管控因素外之假設條件上，因此，實際結果與上開前瞻性陳述可能有很大的差異。</a:t>
            </a:r>
          </a:p>
          <a:p>
            <a:pPr algn="just" eaLnBrk="1" hangingPunct="1">
              <a:lnSpc>
                <a:spcPct val="130000"/>
              </a:lnSpc>
              <a:spcBef>
                <a:spcPct val="10000"/>
              </a:spcBef>
              <a:buFont typeface="Monotype Sorts"/>
              <a:buNone/>
            </a:pPr>
            <a:endParaRPr kumimoji="1" lang="zh-TW" altLang="en-US" sz="1200">
              <a:latin typeface="Times New Roman" panose="02020603050405020304" pitchFamily="18" charset="0"/>
              <a:ea typeface="標楷體" panose="03000509000000000000" pitchFamily="65" charset="-120"/>
            </a:endParaRPr>
          </a:p>
          <a:p>
            <a:pPr algn="just" eaLnBrk="1" hangingPunct="1">
              <a:lnSpc>
                <a:spcPct val="130000"/>
              </a:lnSpc>
              <a:spcBef>
                <a:spcPct val="10000"/>
              </a:spcBef>
              <a:buFont typeface="Monotype Sorts"/>
              <a:buNone/>
            </a:pPr>
            <a:r>
              <a:rPr kumimoji="1" lang="zh-TW" altLang="en-US" sz="2000">
                <a:latin typeface="Times New Roman" panose="02020603050405020304" pitchFamily="18" charset="0"/>
                <a:ea typeface="標楷體" panose="03000509000000000000" pitchFamily="65" charset="-120"/>
              </a:rPr>
              <a:t>本文件之任一部份不可因任何目的而被直接或間接複製、再散佈或傳遞予任何其他人（不論公司內或公司外）或出版（部份或全部）。</a:t>
            </a:r>
          </a:p>
        </p:txBody>
      </p:sp>
      <p:grpSp>
        <p:nvGrpSpPr>
          <p:cNvPr id="12294" name="Group 7">
            <a:extLst>
              <a:ext uri="{FF2B5EF4-FFF2-40B4-BE49-F238E27FC236}">
                <a16:creationId xmlns:a16="http://schemas.microsoft.com/office/drawing/2014/main" id="{C05EE621-21AE-F4A0-F9CF-2ACECD49FF1B}"/>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212A098D-CE87-B5DA-2023-A070530FECDE}"/>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2296" name="Rectangle 9">
              <a:extLst>
                <a:ext uri="{FF2B5EF4-FFF2-40B4-BE49-F238E27FC236}">
                  <a16:creationId xmlns:a16="http://schemas.microsoft.com/office/drawing/2014/main" id="{A6F53907-CA93-E995-E3DC-A7E8974DB08F}"/>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297" name="Rectangle 10">
              <a:extLst>
                <a:ext uri="{FF2B5EF4-FFF2-40B4-BE49-F238E27FC236}">
                  <a16:creationId xmlns:a16="http://schemas.microsoft.com/office/drawing/2014/main" id="{C3CA17E1-0D7F-2D4D-A6D8-9E6C1AC24DBB}"/>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298" name="Rectangle 11">
              <a:extLst>
                <a:ext uri="{FF2B5EF4-FFF2-40B4-BE49-F238E27FC236}">
                  <a16:creationId xmlns:a16="http://schemas.microsoft.com/office/drawing/2014/main" id="{8415CC84-2491-E0F0-0DE0-A4ECB82B44F5}"/>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299" name="Rectangle 12">
              <a:extLst>
                <a:ext uri="{FF2B5EF4-FFF2-40B4-BE49-F238E27FC236}">
                  <a16:creationId xmlns:a16="http://schemas.microsoft.com/office/drawing/2014/main" id="{36C96FA7-595C-B043-54AD-0278B0022BF0}"/>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0" name="Rectangle 13">
              <a:extLst>
                <a:ext uri="{FF2B5EF4-FFF2-40B4-BE49-F238E27FC236}">
                  <a16:creationId xmlns:a16="http://schemas.microsoft.com/office/drawing/2014/main" id="{7DAAFCD1-52F7-70FB-C2C0-46D24332BB55}"/>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1" name="Rectangle 14">
              <a:extLst>
                <a:ext uri="{FF2B5EF4-FFF2-40B4-BE49-F238E27FC236}">
                  <a16:creationId xmlns:a16="http://schemas.microsoft.com/office/drawing/2014/main" id="{9446134D-25AE-9399-5CA1-D86D238B2BED}"/>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2" name="Rectangle 15">
              <a:extLst>
                <a:ext uri="{FF2B5EF4-FFF2-40B4-BE49-F238E27FC236}">
                  <a16:creationId xmlns:a16="http://schemas.microsoft.com/office/drawing/2014/main" id="{1345BF4D-60D0-C140-6299-4F18A0ADA108}"/>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3" name="Rectangle 16">
              <a:extLst>
                <a:ext uri="{FF2B5EF4-FFF2-40B4-BE49-F238E27FC236}">
                  <a16:creationId xmlns:a16="http://schemas.microsoft.com/office/drawing/2014/main" id="{611E5C42-9D21-D7AF-5164-F8A9D574604B}"/>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4" name="Rectangle 17">
              <a:extLst>
                <a:ext uri="{FF2B5EF4-FFF2-40B4-BE49-F238E27FC236}">
                  <a16:creationId xmlns:a16="http://schemas.microsoft.com/office/drawing/2014/main" id="{C7149885-7BBB-2517-AFDE-696DEFDA7635}"/>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5" name="Rectangle 18">
              <a:extLst>
                <a:ext uri="{FF2B5EF4-FFF2-40B4-BE49-F238E27FC236}">
                  <a16:creationId xmlns:a16="http://schemas.microsoft.com/office/drawing/2014/main" id="{5FE65ED7-685A-AD19-0508-1CB9CCA0E21B}"/>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6" name="Rectangle 19">
              <a:extLst>
                <a:ext uri="{FF2B5EF4-FFF2-40B4-BE49-F238E27FC236}">
                  <a16:creationId xmlns:a16="http://schemas.microsoft.com/office/drawing/2014/main" id="{0132B69B-5FEE-E4FA-E94C-FE6AC30FC261}"/>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2307" name="Rectangle 20">
              <a:extLst>
                <a:ext uri="{FF2B5EF4-FFF2-40B4-BE49-F238E27FC236}">
                  <a16:creationId xmlns:a16="http://schemas.microsoft.com/office/drawing/2014/main" id="{C8246EC4-A457-B7F2-3B9A-7901C3E71F7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B32CDD47-3BA4-1071-AD35-E6F3117D13A2}"/>
              </a:ext>
            </a:extLst>
          </p:cNvPr>
          <p:cNvSpPr>
            <a:spLocks noGrp="1"/>
          </p:cNvSpPr>
          <p:nvPr>
            <p:ph type="sldNum" sz="quarter" idx="12"/>
          </p:nvPr>
        </p:nvSpPr>
        <p:spPr/>
        <p:txBody>
          <a:bodyPr/>
          <a:lstStyle/>
          <a:p>
            <a:pPr>
              <a:defRPr/>
            </a:pPr>
            <a:endParaRPr lang="zh-TW" altLang="en-US" dirty="0"/>
          </a:p>
          <a:p>
            <a:pPr>
              <a:defRPr/>
            </a:pPr>
            <a:fld id="{15D7C179-D70B-4BAD-BED5-4CB139417401}" type="slidenum">
              <a:rPr lang="zh-TW" altLang="en-US" smtClean="0"/>
              <a:pPr>
                <a:defRPr/>
              </a:pPr>
              <a:t>2</a:t>
            </a:fld>
            <a:endParaRPr lang="en-US" altLang="zh-TW"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5" name="Text Box 3">
            <a:extLst>
              <a:ext uri="{FF2B5EF4-FFF2-40B4-BE49-F238E27FC236}">
                <a16:creationId xmlns:a16="http://schemas.microsoft.com/office/drawing/2014/main" id="{6C29A29F-2C0E-384D-6B60-E9C05E300460}"/>
              </a:ext>
            </a:extLst>
          </p:cNvPr>
          <p:cNvSpPr txBox="1">
            <a:spLocks noChangeArrowheads="1"/>
          </p:cNvSpPr>
          <p:nvPr/>
        </p:nvSpPr>
        <p:spPr bwMode="auto">
          <a:xfrm>
            <a:off x="1724025" y="357188"/>
            <a:ext cx="632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50000"/>
              </a:spcBef>
              <a:buClr>
                <a:srgbClr val="CC0000"/>
              </a:buClr>
              <a:buFont typeface="Monotype Sorts"/>
              <a:buNone/>
            </a:pPr>
            <a:r>
              <a:rPr kumimoji="1" lang="zh-TW" altLang="en-US" sz="4400">
                <a:solidFill>
                  <a:srgbClr val="000066"/>
                </a:solidFill>
                <a:latin typeface="標楷體" panose="03000509000000000000" pitchFamily="65" charset="-120"/>
                <a:ea typeface="標楷體" panose="03000509000000000000" pitchFamily="65" charset="-120"/>
              </a:rPr>
              <a:t>會議議程</a:t>
            </a:r>
          </a:p>
        </p:txBody>
      </p:sp>
      <p:pic>
        <p:nvPicPr>
          <p:cNvPr id="13316" name="Picture 9" descr="KIAN SHEN">
            <a:extLst>
              <a:ext uri="{FF2B5EF4-FFF2-40B4-BE49-F238E27FC236}">
                <a16:creationId xmlns:a16="http://schemas.microsoft.com/office/drawing/2014/main" id="{47CB5579-D911-BBF7-8477-EAC09756EE4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表格 6">
            <a:extLst>
              <a:ext uri="{FF2B5EF4-FFF2-40B4-BE49-F238E27FC236}">
                <a16:creationId xmlns:a16="http://schemas.microsoft.com/office/drawing/2014/main" id="{4228B226-2E9A-F60F-49D2-194D42A0AA13}"/>
              </a:ext>
            </a:extLst>
          </p:cNvPr>
          <p:cNvGraphicFramePr>
            <a:graphicFrameLocks noGrp="1"/>
          </p:cNvGraphicFramePr>
          <p:nvPr>
            <p:extLst>
              <p:ext uri="{D42A27DB-BD31-4B8C-83A1-F6EECF244321}">
                <p14:modId xmlns:p14="http://schemas.microsoft.com/office/powerpoint/2010/main" val="1176526589"/>
              </p:ext>
            </p:extLst>
          </p:nvPr>
        </p:nvGraphicFramePr>
        <p:xfrm>
          <a:off x="333375" y="1676400"/>
          <a:ext cx="9315450" cy="3529013"/>
        </p:xfrm>
        <a:graphic>
          <a:graphicData uri="http://schemas.openxmlformats.org/drawingml/2006/table">
            <a:tbl>
              <a:tblPr firstRow="1" bandRow="1">
                <a:tableStyleId>{7DF18680-E054-41AD-8BC1-D1AEF772440D}</a:tableStyleId>
              </a:tblPr>
              <a:tblGrid>
                <a:gridCol w="5416407">
                  <a:extLst>
                    <a:ext uri="{9D8B030D-6E8A-4147-A177-3AD203B41FA5}">
                      <a16:colId xmlns:a16="http://schemas.microsoft.com/office/drawing/2014/main" val="20000"/>
                    </a:ext>
                  </a:extLst>
                </a:gridCol>
                <a:gridCol w="1334894">
                  <a:extLst>
                    <a:ext uri="{9D8B030D-6E8A-4147-A177-3AD203B41FA5}">
                      <a16:colId xmlns:a16="http://schemas.microsoft.com/office/drawing/2014/main" val="20001"/>
                    </a:ext>
                  </a:extLst>
                </a:gridCol>
                <a:gridCol w="2564149">
                  <a:extLst>
                    <a:ext uri="{9D8B030D-6E8A-4147-A177-3AD203B41FA5}">
                      <a16:colId xmlns:a16="http://schemas.microsoft.com/office/drawing/2014/main" val="20002"/>
                    </a:ext>
                  </a:extLst>
                </a:gridCol>
              </a:tblGrid>
              <a:tr h="674725">
                <a:tc>
                  <a:txBody>
                    <a:bodyPr/>
                    <a:lstStyle/>
                    <a:p>
                      <a:pPr algn="ctr"/>
                      <a:r>
                        <a:rPr lang="zh-TW" altLang="en-US" sz="2400" b="1" dirty="0">
                          <a:latin typeface="標楷體" panose="03000509000000000000" pitchFamily="65" charset="-120"/>
                          <a:ea typeface="標楷體" panose="03000509000000000000" pitchFamily="65" charset="-120"/>
                        </a:rPr>
                        <a:t>議程</a:t>
                      </a:r>
                    </a:p>
                  </a:txBody>
                  <a:tcPr marL="91453" marR="91453" marT="45707" marB="45707" anchor="ctr"/>
                </a:tc>
                <a:tc>
                  <a:txBody>
                    <a:bodyPr/>
                    <a:lstStyle/>
                    <a:p>
                      <a:pPr algn="ctr"/>
                      <a:r>
                        <a:rPr lang="zh-TW" altLang="en-US" sz="2400" b="1" dirty="0">
                          <a:latin typeface="標楷體" panose="03000509000000000000" pitchFamily="65" charset="-120"/>
                          <a:ea typeface="標楷體" panose="03000509000000000000" pitchFamily="65" charset="-120"/>
                        </a:rPr>
                        <a:t>時間</a:t>
                      </a:r>
                    </a:p>
                  </a:txBody>
                  <a:tcPr marL="91453" marR="91453" marT="45707" marB="45707" anchor="ctr"/>
                </a:tc>
                <a:tc>
                  <a:txBody>
                    <a:bodyPr/>
                    <a:lstStyle/>
                    <a:p>
                      <a:pPr algn="ctr"/>
                      <a:r>
                        <a:rPr lang="zh-TW" altLang="en-US" sz="2400" b="1" dirty="0">
                          <a:latin typeface="標楷體" panose="03000509000000000000" pitchFamily="65" charset="-120"/>
                          <a:ea typeface="標楷體" panose="03000509000000000000" pitchFamily="65" charset="-120"/>
                        </a:rPr>
                        <a:t>擔當</a:t>
                      </a:r>
                      <a:endParaRPr lang="en-US" altLang="zh-TW" sz="2400" b="1" dirty="0">
                        <a:latin typeface="標楷體" panose="03000509000000000000" pitchFamily="65" charset="-120"/>
                        <a:ea typeface="標楷體" panose="03000509000000000000" pitchFamily="65" charset="-120"/>
                      </a:endParaRPr>
                    </a:p>
                  </a:txBody>
                  <a:tcPr marL="91453" marR="91453" marT="45707" marB="45707" anchor="ctr"/>
                </a:tc>
                <a:extLst>
                  <a:ext uri="{0D108BD9-81ED-4DB2-BD59-A6C34878D82A}">
                    <a16:rowId xmlns:a16="http://schemas.microsoft.com/office/drawing/2014/main" val="10000"/>
                  </a:ext>
                </a:extLst>
              </a:tr>
              <a:tr h="713572">
                <a:tc>
                  <a:txBody>
                    <a:bodyPr/>
                    <a:lstStyle/>
                    <a:p>
                      <a:r>
                        <a:rPr lang="zh-TW" altLang="en-US" sz="2400" b="1" dirty="0">
                          <a:latin typeface="標楷體" panose="03000509000000000000" pitchFamily="65" charset="-120"/>
                          <a:ea typeface="標楷體" panose="03000509000000000000" pitchFamily="65" charset="-120"/>
                        </a:rPr>
                        <a:t>致歡迎詞</a:t>
                      </a:r>
                    </a:p>
                  </a:txBody>
                  <a:tcPr marL="91453" marR="91453" marT="45707" marB="45707" anchor="ctr"/>
                </a:tc>
                <a:tc>
                  <a:txBody>
                    <a:bodyPr/>
                    <a:lstStyle/>
                    <a:p>
                      <a:pPr algn="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5</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分鐘</a:t>
                      </a:r>
                    </a:p>
                  </a:txBody>
                  <a:tcPr marL="91453" marR="91453" marT="45707" marB="45707" anchor="ctr"/>
                </a:tc>
                <a:tc>
                  <a:txBody>
                    <a:bodyPr/>
                    <a:lstStyle/>
                    <a:p>
                      <a:r>
                        <a:rPr lang="zh-TW" altLang="en-US" sz="2400" b="1" dirty="0">
                          <a:latin typeface="標楷體" panose="03000509000000000000" pitchFamily="65" charset="-120"/>
                          <a:ea typeface="標楷體" panose="03000509000000000000" pitchFamily="65" charset="-120"/>
                        </a:rPr>
                        <a:t>曾總經理</a:t>
                      </a:r>
                    </a:p>
                  </a:txBody>
                  <a:tcPr marL="91453" marR="91453" marT="45707" marB="45707" anchor="ctr"/>
                </a:tc>
                <a:extLst>
                  <a:ext uri="{0D108BD9-81ED-4DB2-BD59-A6C34878D82A}">
                    <a16:rowId xmlns:a16="http://schemas.microsoft.com/office/drawing/2014/main" val="10001"/>
                  </a:ext>
                </a:extLst>
              </a:tr>
              <a:tr h="713572">
                <a:tc>
                  <a:txBody>
                    <a:bodyPr/>
                    <a:lstStyle/>
                    <a:p>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2024</a:t>
                      </a:r>
                      <a:r>
                        <a:rPr lang="zh-TW" altLang="en-US" sz="2400" b="1" dirty="0">
                          <a:latin typeface="標楷體" panose="03000509000000000000" pitchFamily="65" charset="-120"/>
                          <a:ea typeface="標楷體" panose="03000509000000000000" pitchFamily="65" charset="-120"/>
                        </a:rPr>
                        <a:t>年度及</a:t>
                      </a:r>
                      <a:r>
                        <a:rPr lang="en-US" altLang="zh-TW" sz="2400" b="1" kern="1200"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2025</a:t>
                      </a:r>
                      <a:r>
                        <a:rPr lang="zh-TW" altLang="en-US" sz="2400" b="1" dirty="0">
                          <a:latin typeface="標楷體" panose="03000509000000000000" pitchFamily="65" charset="-120"/>
                          <a:ea typeface="標楷體" panose="03000509000000000000" pitchFamily="65" charset="-120"/>
                        </a:rPr>
                        <a:t>年第一季營運成果報告</a:t>
                      </a:r>
                    </a:p>
                  </a:txBody>
                  <a:tcPr marL="91453" marR="91453" marT="45707" marB="45707"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分鐘</a:t>
                      </a:r>
                    </a:p>
                  </a:txBody>
                  <a:tcPr marL="91453" marR="91453" marT="45707" marB="45707" anchor="ctr"/>
                </a:tc>
                <a:tc>
                  <a:txBody>
                    <a:bodyPr/>
                    <a:lstStyle/>
                    <a:p>
                      <a:r>
                        <a:rPr lang="zh-TW" altLang="en-US" sz="2400" b="1" dirty="0">
                          <a:latin typeface="標楷體" panose="03000509000000000000" pitchFamily="65" charset="-120"/>
                          <a:ea typeface="標楷體" panose="03000509000000000000" pitchFamily="65" charset="-120"/>
                        </a:rPr>
                        <a:t>陳經理</a:t>
                      </a:r>
                    </a:p>
                  </a:txBody>
                  <a:tcPr marL="91453" marR="91453" marT="45707" marB="45707" anchor="ctr"/>
                </a:tc>
                <a:extLst>
                  <a:ext uri="{0D108BD9-81ED-4DB2-BD59-A6C34878D82A}">
                    <a16:rowId xmlns:a16="http://schemas.microsoft.com/office/drawing/2014/main" val="10002"/>
                  </a:ext>
                </a:extLst>
              </a:tr>
              <a:tr h="713572">
                <a:tc>
                  <a:txBody>
                    <a:bodyPr/>
                    <a:lstStyle/>
                    <a:p>
                      <a:r>
                        <a:rPr lang="zh-TW" altLang="en-US" sz="2400" b="1" dirty="0">
                          <a:latin typeface="標楷體" panose="03000509000000000000" pitchFamily="65" charset="-120"/>
                          <a:ea typeface="標楷體" panose="03000509000000000000" pitchFamily="65" charset="-120"/>
                        </a:rPr>
                        <a:t>未來展望</a:t>
                      </a:r>
                    </a:p>
                  </a:txBody>
                  <a:tcPr marL="91453" marR="91453" marT="45707" marB="45707"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分鐘</a:t>
                      </a:r>
                    </a:p>
                  </a:txBody>
                  <a:tcPr marL="91453" marR="91453" marT="45707" marB="45707" anchor="ctr"/>
                </a:tc>
                <a:tc>
                  <a:txBody>
                    <a:bodyPr/>
                    <a:lstStyle/>
                    <a:p>
                      <a:r>
                        <a:rPr lang="zh-TW" altLang="en-US" sz="2400" b="1" dirty="0">
                          <a:latin typeface="標楷體" panose="03000509000000000000" pitchFamily="65" charset="-120"/>
                          <a:ea typeface="標楷體" panose="03000509000000000000" pitchFamily="65" charset="-120"/>
                        </a:rPr>
                        <a:t>曾總經理</a:t>
                      </a:r>
                    </a:p>
                  </a:txBody>
                  <a:tcPr marL="91453" marR="91453" marT="45707" marB="45707" anchor="ctr"/>
                </a:tc>
                <a:extLst>
                  <a:ext uri="{0D108BD9-81ED-4DB2-BD59-A6C34878D82A}">
                    <a16:rowId xmlns:a16="http://schemas.microsoft.com/office/drawing/2014/main" val="10003"/>
                  </a:ext>
                </a:extLst>
              </a:tr>
              <a:tr h="713572">
                <a:tc>
                  <a:txBody>
                    <a:bodyPr/>
                    <a:lstStyle/>
                    <a:p>
                      <a:r>
                        <a:rPr lang="en-US" altLang="zh-TW" sz="2400" b="1" dirty="0">
                          <a:latin typeface="標楷體" panose="03000509000000000000" pitchFamily="65" charset="-120"/>
                          <a:ea typeface="標楷體" panose="03000509000000000000" pitchFamily="65" charset="-120"/>
                        </a:rPr>
                        <a:t>Q &amp; A</a:t>
                      </a:r>
                      <a:endParaRPr lang="zh-TW" altLang="en-US" sz="2400" b="1" dirty="0">
                        <a:latin typeface="標楷體" panose="03000509000000000000" pitchFamily="65" charset="-120"/>
                        <a:ea typeface="標楷體" panose="03000509000000000000" pitchFamily="65" charset="-120"/>
                      </a:endParaRPr>
                    </a:p>
                  </a:txBody>
                  <a:tcPr marL="91453" marR="91453" marT="45707" marB="45707"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15</a:t>
                      </a:r>
                      <a:r>
                        <a:rPr lang="zh-TW" altLang="en-US" sz="2400" b="1" dirty="0">
                          <a:latin typeface="Times New Roman" panose="02020603050405020304" pitchFamily="18" charset="0"/>
                          <a:ea typeface="標楷體" panose="03000509000000000000" pitchFamily="65" charset="-120"/>
                          <a:cs typeface="Times New Roman" panose="02020603050405020304" pitchFamily="18" charset="0"/>
                        </a:rPr>
                        <a:t>分鐘</a:t>
                      </a:r>
                    </a:p>
                  </a:txBody>
                  <a:tcPr marL="91453" marR="91453" marT="45707" marB="45707" anchor="ctr"/>
                </a:tc>
                <a:tc>
                  <a:txBody>
                    <a:bodyPr/>
                    <a:lstStyle/>
                    <a:p>
                      <a:r>
                        <a:rPr lang="zh-TW" altLang="en-US" sz="2400" b="1" dirty="0">
                          <a:latin typeface="標楷體" panose="03000509000000000000" pitchFamily="65" charset="-120"/>
                          <a:ea typeface="標楷體" panose="03000509000000000000" pitchFamily="65" charset="-120"/>
                        </a:rPr>
                        <a:t>曾總經理</a:t>
                      </a:r>
                      <a:r>
                        <a:rPr lang="en-US" altLang="zh-TW" sz="2400" b="1" dirty="0">
                          <a:latin typeface="標楷體" panose="03000509000000000000" pitchFamily="65" charset="-120"/>
                          <a:ea typeface="標楷體" panose="03000509000000000000" pitchFamily="65" charset="-120"/>
                        </a:rPr>
                        <a:t>/</a:t>
                      </a:r>
                      <a:r>
                        <a:rPr lang="zh-TW" altLang="en-US" sz="2400" b="1" dirty="0">
                          <a:latin typeface="標楷體" panose="03000509000000000000" pitchFamily="65" charset="-120"/>
                          <a:ea typeface="標楷體" panose="03000509000000000000" pitchFamily="65" charset="-120"/>
                        </a:rPr>
                        <a:t>陳經理</a:t>
                      </a:r>
                    </a:p>
                  </a:txBody>
                  <a:tcPr marL="91453" marR="91453" marT="45707" marB="45707" anchor="ctr"/>
                </a:tc>
                <a:extLst>
                  <a:ext uri="{0D108BD9-81ED-4DB2-BD59-A6C34878D82A}">
                    <a16:rowId xmlns:a16="http://schemas.microsoft.com/office/drawing/2014/main" val="10004"/>
                  </a:ext>
                </a:extLst>
              </a:tr>
            </a:tbl>
          </a:graphicData>
        </a:graphic>
      </p:graphicFrame>
      <p:grpSp>
        <p:nvGrpSpPr>
          <p:cNvPr id="13343" name="Group 7">
            <a:extLst>
              <a:ext uri="{FF2B5EF4-FFF2-40B4-BE49-F238E27FC236}">
                <a16:creationId xmlns:a16="http://schemas.microsoft.com/office/drawing/2014/main" id="{D8856208-1CF9-0AA4-AF6F-FCD11EAB2447}"/>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5C5D3E50-B0EB-6FCB-8C8E-D43221100C3A}"/>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3345" name="Rectangle 9">
              <a:extLst>
                <a:ext uri="{FF2B5EF4-FFF2-40B4-BE49-F238E27FC236}">
                  <a16:creationId xmlns:a16="http://schemas.microsoft.com/office/drawing/2014/main" id="{1D3DCDC5-5613-B095-A9BD-787E11815BC3}"/>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46" name="Rectangle 10">
              <a:extLst>
                <a:ext uri="{FF2B5EF4-FFF2-40B4-BE49-F238E27FC236}">
                  <a16:creationId xmlns:a16="http://schemas.microsoft.com/office/drawing/2014/main" id="{68DF81E6-41AE-0419-3623-5B1E9C5D0D81}"/>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47" name="Rectangle 11">
              <a:extLst>
                <a:ext uri="{FF2B5EF4-FFF2-40B4-BE49-F238E27FC236}">
                  <a16:creationId xmlns:a16="http://schemas.microsoft.com/office/drawing/2014/main" id="{5799A82B-3496-433C-A043-3B66ED52A2EA}"/>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48" name="Rectangle 12">
              <a:extLst>
                <a:ext uri="{FF2B5EF4-FFF2-40B4-BE49-F238E27FC236}">
                  <a16:creationId xmlns:a16="http://schemas.microsoft.com/office/drawing/2014/main" id="{6A061D47-3592-4A13-035E-296FFF052A6B}"/>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49" name="Rectangle 13">
              <a:extLst>
                <a:ext uri="{FF2B5EF4-FFF2-40B4-BE49-F238E27FC236}">
                  <a16:creationId xmlns:a16="http://schemas.microsoft.com/office/drawing/2014/main" id="{E0D4FA86-08E4-7ACB-D1F0-14DE2D3FF050}"/>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0" name="Rectangle 14">
              <a:extLst>
                <a:ext uri="{FF2B5EF4-FFF2-40B4-BE49-F238E27FC236}">
                  <a16:creationId xmlns:a16="http://schemas.microsoft.com/office/drawing/2014/main" id="{1830DE25-F74E-1869-08D6-1F3504876DBF}"/>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1" name="Rectangle 15">
              <a:extLst>
                <a:ext uri="{FF2B5EF4-FFF2-40B4-BE49-F238E27FC236}">
                  <a16:creationId xmlns:a16="http://schemas.microsoft.com/office/drawing/2014/main" id="{3FE7EEBA-94A9-6006-0EB9-2D55AFB7B258}"/>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2" name="Rectangle 16">
              <a:extLst>
                <a:ext uri="{FF2B5EF4-FFF2-40B4-BE49-F238E27FC236}">
                  <a16:creationId xmlns:a16="http://schemas.microsoft.com/office/drawing/2014/main" id="{1EB4272B-7ADA-C11E-1AC6-B58FCDB1B23E}"/>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3" name="Rectangle 17">
              <a:extLst>
                <a:ext uri="{FF2B5EF4-FFF2-40B4-BE49-F238E27FC236}">
                  <a16:creationId xmlns:a16="http://schemas.microsoft.com/office/drawing/2014/main" id="{8552B847-1992-48B0-199A-E1632C1EEFF8}"/>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4" name="Rectangle 18">
              <a:extLst>
                <a:ext uri="{FF2B5EF4-FFF2-40B4-BE49-F238E27FC236}">
                  <a16:creationId xmlns:a16="http://schemas.microsoft.com/office/drawing/2014/main" id="{40EF6380-9E18-B0EF-5D21-AC4EB7633650}"/>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5" name="Rectangle 19">
              <a:extLst>
                <a:ext uri="{FF2B5EF4-FFF2-40B4-BE49-F238E27FC236}">
                  <a16:creationId xmlns:a16="http://schemas.microsoft.com/office/drawing/2014/main" id="{6C07183F-9DA9-37F1-32BD-FF1F61D1F144}"/>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3356" name="Rectangle 20">
              <a:extLst>
                <a:ext uri="{FF2B5EF4-FFF2-40B4-BE49-F238E27FC236}">
                  <a16:creationId xmlns:a16="http://schemas.microsoft.com/office/drawing/2014/main" id="{5062AE24-DB58-AC65-A53A-4CE202345552}"/>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54F50BA0-017B-2826-282E-F8DB87253326}"/>
              </a:ext>
            </a:extLst>
          </p:cNvPr>
          <p:cNvSpPr>
            <a:spLocks noGrp="1"/>
          </p:cNvSpPr>
          <p:nvPr>
            <p:ph type="sldNum" sz="quarter" idx="12"/>
          </p:nvPr>
        </p:nvSpPr>
        <p:spPr/>
        <p:txBody>
          <a:bodyPr/>
          <a:lstStyle/>
          <a:p>
            <a:pPr>
              <a:defRPr/>
            </a:pPr>
            <a:endParaRPr lang="zh-TW" altLang="en-US"/>
          </a:p>
          <a:p>
            <a:pPr>
              <a:defRPr/>
            </a:pPr>
            <a:fld id="{15D7C179-D70B-4BAD-BED5-4CB139417401}" type="slidenum">
              <a:rPr lang="zh-TW" altLang="en-US" smtClean="0"/>
              <a:pPr>
                <a:defRPr/>
              </a:pPr>
              <a:t>3</a:t>
            </a:fld>
            <a:endParaRPr lang="en-US" altLang="zh-TW"/>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a:extLst>
              <a:ext uri="{FF2B5EF4-FFF2-40B4-BE49-F238E27FC236}">
                <a16:creationId xmlns:a16="http://schemas.microsoft.com/office/drawing/2014/main" id="{87DC5D6E-B3EF-0F33-8DBE-9B5FE38C398F}"/>
              </a:ext>
            </a:extLst>
          </p:cNvPr>
          <p:cNvSpPr txBox="1">
            <a:spLocks noChangeArrowheads="1"/>
          </p:cNvSpPr>
          <p:nvPr/>
        </p:nvSpPr>
        <p:spPr bwMode="auto">
          <a:xfrm>
            <a:off x="0" y="2422525"/>
            <a:ext cx="72485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50000"/>
              </a:spcBef>
              <a:buClr>
                <a:srgbClr val="CC0000"/>
              </a:buClr>
              <a:buSzTx/>
              <a:buFont typeface="Monotype Sorts"/>
              <a:buNone/>
            </a:pPr>
            <a:r>
              <a:rPr kumimoji="1" lang="zh-TW" altLang="en-US" sz="4400">
                <a:solidFill>
                  <a:srgbClr val="000066"/>
                </a:solidFill>
                <a:latin typeface="標楷體" panose="03000509000000000000" pitchFamily="65" charset="-120"/>
                <a:ea typeface="標楷體" panose="03000509000000000000" pitchFamily="65" charset="-120"/>
              </a:rPr>
              <a:t>公司簡介及轉投資概況</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362" name="Picture 5" descr="KIAN SHEN">
            <a:extLst>
              <a:ext uri="{FF2B5EF4-FFF2-40B4-BE49-F238E27FC236}">
                <a16:creationId xmlns:a16="http://schemas.microsoft.com/office/drawing/2014/main" id="{2889F23A-927F-E66C-EA1C-41C780C7858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3">
            <a:extLst>
              <a:ext uri="{FF2B5EF4-FFF2-40B4-BE49-F238E27FC236}">
                <a16:creationId xmlns:a16="http://schemas.microsoft.com/office/drawing/2014/main" id="{7D8120F7-A5EF-52AA-7B05-38FC60264EED}"/>
              </a:ext>
            </a:extLst>
          </p:cNvPr>
          <p:cNvSpPr txBox="1">
            <a:spLocks noChangeArrowheads="1"/>
          </p:cNvSpPr>
          <p:nvPr/>
        </p:nvSpPr>
        <p:spPr bwMode="auto">
          <a:xfrm>
            <a:off x="1724025" y="357188"/>
            <a:ext cx="632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50000"/>
              </a:spcBef>
              <a:buClr>
                <a:srgbClr val="CC0000"/>
              </a:buClr>
              <a:buFont typeface="Monotype Sorts"/>
              <a:buNone/>
            </a:pPr>
            <a:r>
              <a:rPr kumimoji="1" lang="zh-TW" altLang="en-US" sz="4400">
                <a:solidFill>
                  <a:srgbClr val="000066"/>
                </a:solidFill>
                <a:latin typeface="標楷體" panose="03000509000000000000" pitchFamily="65" charset="-120"/>
                <a:ea typeface="標楷體" panose="03000509000000000000" pitchFamily="65" charset="-120"/>
              </a:rPr>
              <a:t>江申公司概要</a:t>
            </a:r>
          </a:p>
        </p:txBody>
      </p:sp>
      <p:sp>
        <p:nvSpPr>
          <p:cNvPr id="6150" name="Rectangle 12">
            <a:extLst>
              <a:ext uri="{FF2B5EF4-FFF2-40B4-BE49-F238E27FC236}">
                <a16:creationId xmlns:a16="http://schemas.microsoft.com/office/drawing/2014/main" id="{956FFBDF-7629-8D7C-FB46-B8FE57A5EDEC}"/>
              </a:ext>
            </a:extLst>
          </p:cNvPr>
          <p:cNvSpPr>
            <a:spLocks noChangeArrowheads="1"/>
          </p:cNvSpPr>
          <p:nvPr/>
        </p:nvSpPr>
        <p:spPr bwMode="auto">
          <a:xfrm>
            <a:off x="134938" y="1303338"/>
            <a:ext cx="9704387" cy="5554662"/>
          </a:xfrm>
          <a:prstGeom prst="rect">
            <a:avLst/>
          </a:prstGeom>
          <a:noFill/>
          <a:ln>
            <a:noFill/>
          </a:ln>
        </p:spPr>
        <p:txBody>
          <a:bodyPr/>
          <a:lstStyle>
            <a:lvl1pPr marL="609600" indent="-609600" defTabSz="188913" eaLnBrk="0" hangingPunct="0">
              <a:spcBef>
                <a:spcPct val="20000"/>
              </a:spcBef>
              <a:buChar char="•"/>
              <a:tabLst>
                <a:tab pos="2863850" algn="l"/>
              </a:tabLst>
              <a:defRPr kumimoji="1" sz="3200">
                <a:solidFill>
                  <a:schemeClr val="tx1"/>
                </a:solidFill>
                <a:latin typeface="Times New Roman" pitchFamily="18" charset="0"/>
                <a:ea typeface="新細明體" pitchFamily="18" charset="-120"/>
              </a:defRPr>
            </a:lvl1pPr>
            <a:lvl2pPr marL="742950" indent="-285750" defTabSz="188913" eaLnBrk="0" hangingPunct="0">
              <a:spcBef>
                <a:spcPct val="20000"/>
              </a:spcBef>
              <a:buChar char="–"/>
              <a:tabLst>
                <a:tab pos="2863850" algn="l"/>
              </a:tabLst>
              <a:defRPr kumimoji="1" sz="2800">
                <a:solidFill>
                  <a:schemeClr val="tx1"/>
                </a:solidFill>
                <a:latin typeface="Times New Roman" pitchFamily="18" charset="0"/>
                <a:ea typeface="新細明體" pitchFamily="18" charset="-120"/>
              </a:defRPr>
            </a:lvl2pPr>
            <a:lvl3pPr marL="1143000" indent="-228600" defTabSz="188913" eaLnBrk="0" hangingPunct="0">
              <a:spcBef>
                <a:spcPct val="20000"/>
              </a:spcBef>
              <a:buChar char="•"/>
              <a:tabLst>
                <a:tab pos="2863850" algn="l"/>
              </a:tabLst>
              <a:defRPr kumimoji="1" sz="2400">
                <a:solidFill>
                  <a:schemeClr val="tx1"/>
                </a:solidFill>
                <a:latin typeface="Times New Roman" pitchFamily="18" charset="0"/>
                <a:ea typeface="新細明體" pitchFamily="18" charset="-120"/>
              </a:defRPr>
            </a:lvl3pPr>
            <a:lvl4pPr marL="1600200" indent="-228600" defTabSz="188913" eaLnBrk="0" hangingPunct="0">
              <a:spcBef>
                <a:spcPct val="20000"/>
              </a:spcBef>
              <a:buChar char="–"/>
              <a:tabLst>
                <a:tab pos="2863850" algn="l"/>
              </a:tabLst>
              <a:defRPr kumimoji="1" sz="2000">
                <a:solidFill>
                  <a:schemeClr val="tx1"/>
                </a:solidFill>
                <a:latin typeface="Times New Roman" pitchFamily="18" charset="0"/>
                <a:ea typeface="新細明體" pitchFamily="18" charset="-120"/>
              </a:defRPr>
            </a:lvl4pPr>
            <a:lvl5pPr marL="2057400" indent="-228600" defTabSz="188913" eaLnBrk="0" hangingPunct="0">
              <a:spcBef>
                <a:spcPct val="20000"/>
              </a:spcBef>
              <a:buChar char="»"/>
              <a:tabLst>
                <a:tab pos="2863850" algn="l"/>
              </a:tabLst>
              <a:defRPr kumimoji="1" sz="2000">
                <a:solidFill>
                  <a:schemeClr val="tx1"/>
                </a:solidFill>
                <a:latin typeface="Times New Roman" pitchFamily="18" charset="0"/>
                <a:ea typeface="新細明體" pitchFamily="18" charset="-120"/>
              </a:defRPr>
            </a:lvl5pPr>
            <a:lvl6pPr marL="25146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6pPr>
            <a:lvl7pPr marL="29718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7pPr>
            <a:lvl8pPr marL="34290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8pPr>
            <a:lvl9pPr marL="38862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9pPr>
          </a:lstStyle>
          <a:p>
            <a:pPr algn="just" eaLnBrk="1" fontAlgn="auto" hangingPunct="1">
              <a:lnSpc>
                <a:spcPct val="130000"/>
              </a:lnSpc>
              <a:spcBef>
                <a:spcPct val="10000"/>
              </a:spcBef>
              <a:spcAft>
                <a:spcPts val="0"/>
              </a:spcAft>
              <a:buFont typeface="Monotype Sorts"/>
              <a:buNone/>
              <a:defRPr/>
            </a:pPr>
            <a:r>
              <a:rPr lang="en-US" altLang="zh-TW" dirty="0">
                <a:ea typeface="標楷體" pitchFamily="65" charset="-120"/>
              </a:rPr>
              <a:t>1.	</a:t>
            </a:r>
            <a:r>
              <a:rPr lang="zh-TW" altLang="en-US" dirty="0">
                <a:ea typeface="標楷體" pitchFamily="65" charset="-120"/>
              </a:rPr>
              <a:t>設立</a:t>
            </a:r>
            <a:r>
              <a:rPr lang="en-US" altLang="zh-TW" dirty="0">
                <a:ea typeface="標楷體" pitchFamily="65" charset="-120"/>
              </a:rPr>
              <a:t>/</a:t>
            </a:r>
            <a:r>
              <a:rPr lang="zh-TW" altLang="en-US" dirty="0">
                <a:ea typeface="標楷體" pitchFamily="65" charset="-120"/>
              </a:rPr>
              <a:t>上市日期： </a:t>
            </a:r>
            <a:r>
              <a:rPr lang="en-US" altLang="zh-TW" dirty="0">
                <a:ea typeface="標楷體" pitchFamily="65" charset="-120"/>
              </a:rPr>
              <a:t>1955</a:t>
            </a:r>
            <a:r>
              <a:rPr lang="zh-TW" altLang="en-US" dirty="0">
                <a:ea typeface="標楷體" pitchFamily="65" charset="-120"/>
              </a:rPr>
              <a:t>年</a:t>
            </a:r>
            <a:r>
              <a:rPr lang="en-US" altLang="zh-TW" dirty="0">
                <a:ea typeface="標楷體" pitchFamily="65" charset="-120"/>
              </a:rPr>
              <a:t>10</a:t>
            </a:r>
            <a:r>
              <a:rPr lang="zh-TW" altLang="en-US" dirty="0">
                <a:ea typeface="標楷體" pitchFamily="65" charset="-120"/>
              </a:rPr>
              <a:t>月 </a:t>
            </a:r>
            <a:r>
              <a:rPr lang="en-US" altLang="zh-TW" dirty="0">
                <a:ea typeface="標楷體" pitchFamily="65" charset="-120"/>
              </a:rPr>
              <a:t>/ 1999</a:t>
            </a:r>
            <a:r>
              <a:rPr lang="zh-TW" altLang="en-US" dirty="0">
                <a:ea typeface="標楷體" pitchFamily="65" charset="-120"/>
              </a:rPr>
              <a:t>年 </a:t>
            </a:r>
            <a:r>
              <a:rPr lang="en-US" altLang="zh-TW" dirty="0">
                <a:ea typeface="標楷體" pitchFamily="65" charset="-120"/>
              </a:rPr>
              <a:t>5</a:t>
            </a:r>
            <a:r>
              <a:rPr lang="zh-TW" altLang="en-US" dirty="0">
                <a:ea typeface="標楷體" pitchFamily="65" charset="-120"/>
              </a:rPr>
              <a:t>月</a:t>
            </a:r>
          </a:p>
          <a:p>
            <a:pPr eaLnBrk="1" fontAlgn="auto" hangingPunct="1">
              <a:lnSpc>
                <a:spcPct val="130000"/>
              </a:lnSpc>
              <a:spcBef>
                <a:spcPct val="10000"/>
              </a:spcBef>
              <a:spcAft>
                <a:spcPts val="0"/>
              </a:spcAft>
              <a:buFont typeface="Monotype Sorts"/>
              <a:buNone/>
              <a:defRPr/>
            </a:pPr>
            <a:r>
              <a:rPr lang="en-US" altLang="zh-TW" dirty="0">
                <a:ea typeface="標楷體" pitchFamily="65" charset="-120"/>
              </a:rPr>
              <a:t>2.	</a:t>
            </a:r>
            <a:r>
              <a:rPr lang="zh-TW" altLang="en-US" dirty="0">
                <a:ea typeface="標楷體" pitchFamily="65" charset="-120"/>
              </a:rPr>
              <a:t>資  本  額： 新台</a:t>
            </a:r>
            <a:r>
              <a:rPr lang="zh-TW" altLang="en-US" dirty="0">
                <a:solidFill>
                  <a:srgbClr val="000000"/>
                </a:solidFill>
                <a:ea typeface="標楷體" pitchFamily="65" charset="-120"/>
              </a:rPr>
              <a:t>幣</a:t>
            </a:r>
            <a:r>
              <a:rPr lang="en-US" altLang="zh-TW" dirty="0">
                <a:ea typeface="標楷體" pitchFamily="65" charset="-120"/>
              </a:rPr>
              <a:t>7.34</a:t>
            </a:r>
            <a:r>
              <a:rPr lang="zh-TW" altLang="en-US" dirty="0">
                <a:ea typeface="標楷體" pitchFamily="65" charset="-120"/>
              </a:rPr>
              <a:t>億元	</a:t>
            </a:r>
          </a:p>
          <a:p>
            <a:pPr eaLnBrk="1" fontAlgn="auto" hangingPunct="1">
              <a:lnSpc>
                <a:spcPct val="120000"/>
              </a:lnSpc>
              <a:spcBef>
                <a:spcPct val="0"/>
              </a:spcBef>
              <a:spcAft>
                <a:spcPts val="0"/>
              </a:spcAft>
              <a:buFont typeface="Monotype Sorts"/>
              <a:buAutoNum type="arabicPeriod" startAt="3"/>
              <a:defRPr/>
            </a:pPr>
            <a:r>
              <a:rPr lang="zh-TW" altLang="en-US" dirty="0">
                <a:ea typeface="標楷體" pitchFamily="65" charset="-120"/>
              </a:rPr>
              <a:t>土地面積：</a:t>
            </a:r>
            <a:r>
              <a:rPr lang="en-US" altLang="zh-TW" dirty="0">
                <a:ea typeface="標楷體" pitchFamily="65" charset="-120"/>
              </a:rPr>
              <a:t>19,000</a:t>
            </a:r>
            <a:r>
              <a:rPr lang="zh-TW" altLang="en-US" dirty="0">
                <a:ea typeface="標楷體" pitchFamily="65" charset="-120"/>
              </a:rPr>
              <a:t>坪 </a:t>
            </a:r>
            <a:r>
              <a:rPr lang="en-US" altLang="zh-TW" dirty="0">
                <a:ea typeface="標楷體" pitchFamily="65" charset="-120"/>
              </a:rPr>
              <a:t>(62,800 ㎡)                               </a:t>
            </a:r>
            <a:r>
              <a:rPr lang="zh-TW" altLang="en-US" dirty="0">
                <a:ea typeface="標楷體" pitchFamily="65" charset="-120"/>
              </a:rPr>
              <a:t>建物面積：  </a:t>
            </a:r>
            <a:r>
              <a:rPr lang="en-US" altLang="zh-TW" dirty="0">
                <a:ea typeface="標楷體" pitchFamily="65" charset="-120"/>
              </a:rPr>
              <a:t>9,109</a:t>
            </a:r>
            <a:r>
              <a:rPr lang="zh-TW" altLang="en-US" dirty="0">
                <a:ea typeface="標楷體" pitchFamily="65" charset="-120"/>
              </a:rPr>
              <a:t>坪 </a:t>
            </a:r>
            <a:r>
              <a:rPr lang="en-US" altLang="zh-TW" dirty="0">
                <a:ea typeface="標楷體" pitchFamily="65" charset="-120"/>
              </a:rPr>
              <a:t>(30,113 ㎡) </a:t>
            </a:r>
          </a:p>
          <a:p>
            <a:pPr algn="just" eaLnBrk="1" fontAlgn="auto" hangingPunct="1">
              <a:lnSpc>
                <a:spcPct val="120000"/>
              </a:lnSpc>
              <a:spcBef>
                <a:spcPct val="0"/>
              </a:spcBef>
              <a:spcAft>
                <a:spcPts val="0"/>
              </a:spcAft>
              <a:buFont typeface="Monotype Sorts"/>
              <a:buAutoNum type="arabicPeriod" startAt="3"/>
              <a:defRPr/>
            </a:pPr>
            <a:r>
              <a:rPr lang="zh-TW" altLang="en-US" dirty="0">
                <a:ea typeface="標楷體" pitchFamily="65" charset="-120"/>
              </a:rPr>
              <a:t>主要產品：車架</a:t>
            </a:r>
            <a:r>
              <a:rPr lang="en-US" altLang="zh-TW" dirty="0">
                <a:ea typeface="標楷體" pitchFamily="65" charset="-120"/>
              </a:rPr>
              <a:t>(26%) </a:t>
            </a:r>
            <a:r>
              <a:rPr lang="zh-TW" altLang="en-US" dirty="0">
                <a:ea typeface="標楷體" pitchFamily="65" charset="-120"/>
              </a:rPr>
              <a:t>、</a:t>
            </a:r>
            <a:r>
              <a:rPr lang="zh-TW" altLang="en-US" dirty="0">
                <a:solidFill>
                  <a:srgbClr val="000000"/>
                </a:solidFill>
                <a:ea typeface="標楷體" pitchFamily="65" charset="-120"/>
              </a:rPr>
              <a:t>載台</a:t>
            </a:r>
            <a:r>
              <a:rPr lang="en-US" altLang="zh-TW" dirty="0">
                <a:solidFill>
                  <a:srgbClr val="000000"/>
                </a:solidFill>
                <a:ea typeface="標楷體" pitchFamily="65" charset="-120"/>
              </a:rPr>
              <a:t>(39%)</a:t>
            </a:r>
            <a:r>
              <a:rPr lang="zh-TW" altLang="en-US" dirty="0">
                <a:solidFill>
                  <a:srgbClr val="000000"/>
                </a:solidFill>
                <a:ea typeface="標楷體" pitchFamily="65" charset="-120"/>
              </a:rPr>
              <a:t> 、</a:t>
            </a:r>
            <a:endParaRPr lang="en-US" altLang="zh-TW" dirty="0">
              <a:solidFill>
                <a:srgbClr val="000000"/>
              </a:solidFill>
              <a:ea typeface="標楷體" pitchFamily="65" charset="-120"/>
            </a:endParaRPr>
          </a:p>
          <a:p>
            <a:pPr marL="0" indent="0" algn="just" eaLnBrk="1" fontAlgn="auto" hangingPunct="1">
              <a:lnSpc>
                <a:spcPct val="120000"/>
              </a:lnSpc>
              <a:spcBef>
                <a:spcPct val="0"/>
              </a:spcBef>
              <a:spcAft>
                <a:spcPts val="0"/>
              </a:spcAft>
              <a:buFontTx/>
              <a:buNone/>
              <a:defRPr/>
            </a:pPr>
            <a:r>
              <a:rPr lang="zh-TW" altLang="en-US" dirty="0">
                <a:solidFill>
                  <a:srgbClr val="000000"/>
                </a:solidFill>
                <a:ea typeface="標楷體" pitchFamily="65" charset="-120"/>
              </a:rPr>
              <a:t>                          鈑金</a:t>
            </a:r>
            <a:r>
              <a:rPr lang="en-US" altLang="zh-TW" dirty="0">
                <a:solidFill>
                  <a:srgbClr val="000000"/>
                </a:solidFill>
                <a:ea typeface="標楷體" pitchFamily="65" charset="-120"/>
              </a:rPr>
              <a:t>/</a:t>
            </a:r>
            <a:r>
              <a:rPr lang="zh-TW" altLang="en-US" dirty="0">
                <a:solidFill>
                  <a:srgbClr val="000000"/>
                </a:solidFill>
                <a:ea typeface="標楷體" pitchFamily="65" charset="-120"/>
              </a:rPr>
              <a:t>懸吊零組件</a:t>
            </a:r>
            <a:r>
              <a:rPr lang="en-US" altLang="zh-TW" dirty="0">
                <a:solidFill>
                  <a:srgbClr val="000000"/>
                </a:solidFill>
                <a:ea typeface="標楷體" pitchFamily="65" charset="-120"/>
              </a:rPr>
              <a:t>(19%)</a:t>
            </a:r>
          </a:p>
          <a:p>
            <a:pPr marL="542925" indent="-542925" algn="just" eaLnBrk="1" fontAlgn="auto" hangingPunct="1">
              <a:lnSpc>
                <a:spcPct val="120000"/>
              </a:lnSpc>
              <a:spcBef>
                <a:spcPct val="0"/>
              </a:spcBef>
              <a:spcAft>
                <a:spcPts val="0"/>
              </a:spcAft>
              <a:buFont typeface="Monotype Sorts"/>
              <a:buAutoNum type="arabicPeriod" startAt="5"/>
              <a:defRPr/>
            </a:pPr>
            <a:r>
              <a:rPr lang="zh-TW" altLang="en-US" dirty="0">
                <a:solidFill>
                  <a:srgbClr val="000000"/>
                </a:solidFill>
                <a:ea typeface="標楷體" pitchFamily="65" charset="-120"/>
              </a:rPr>
              <a:t>主要客戶：中華汽車</a:t>
            </a:r>
            <a:r>
              <a:rPr lang="en-US" altLang="zh-TW" dirty="0">
                <a:solidFill>
                  <a:srgbClr val="000000"/>
                </a:solidFill>
                <a:ea typeface="標楷體" pitchFamily="65" charset="-120"/>
              </a:rPr>
              <a:t>(50%) </a:t>
            </a:r>
            <a:r>
              <a:rPr lang="zh-TW" altLang="en-US" dirty="0">
                <a:solidFill>
                  <a:srgbClr val="000000"/>
                </a:solidFill>
                <a:ea typeface="標楷體" pitchFamily="65" charset="-120"/>
              </a:rPr>
              <a:t>、國瑞汽車</a:t>
            </a:r>
            <a:r>
              <a:rPr lang="en-US" altLang="zh-TW" dirty="0">
                <a:solidFill>
                  <a:srgbClr val="000000"/>
                </a:solidFill>
                <a:ea typeface="標楷體" pitchFamily="65" charset="-120"/>
              </a:rPr>
              <a:t>(28%)</a:t>
            </a:r>
            <a:r>
              <a:rPr lang="zh-TW" altLang="en-US" dirty="0">
                <a:solidFill>
                  <a:srgbClr val="000000"/>
                </a:solidFill>
                <a:ea typeface="標楷體" pitchFamily="65" charset="-120"/>
              </a:rPr>
              <a:t> 、</a:t>
            </a:r>
            <a:endParaRPr lang="en-US" altLang="zh-TW" dirty="0">
              <a:solidFill>
                <a:srgbClr val="000000"/>
              </a:solidFill>
              <a:ea typeface="標楷體" pitchFamily="65" charset="-120"/>
            </a:endParaRPr>
          </a:p>
          <a:p>
            <a:pPr marL="0" indent="2600325" algn="just" eaLnBrk="1" fontAlgn="auto" hangingPunct="1">
              <a:lnSpc>
                <a:spcPct val="120000"/>
              </a:lnSpc>
              <a:spcBef>
                <a:spcPct val="0"/>
              </a:spcBef>
              <a:spcAft>
                <a:spcPts val="0"/>
              </a:spcAft>
              <a:buFontTx/>
              <a:buNone/>
              <a:defRPr/>
            </a:pPr>
            <a:r>
              <a:rPr lang="zh-TW" altLang="en-US" dirty="0">
                <a:solidFill>
                  <a:srgbClr val="000000"/>
                </a:solidFill>
                <a:ea typeface="標楷體" pitchFamily="65" charset="-120"/>
              </a:rPr>
              <a:t>和泰汽車</a:t>
            </a:r>
            <a:r>
              <a:rPr lang="en-US" altLang="zh-TW" dirty="0">
                <a:solidFill>
                  <a:srgbClr val="000000"/>
                </a:solidFill>
                <a:ea typeface="標楷體" pitchFamily="65" charset="-120"/>
              </a:rPr>
              <a:t>(4%)</a:t>
            </a:r>
            <a:r>
              <a:rPr lang="zh-TW" altLang="en-US" dirty="0">
                <a:solidFill>
                  <a:srgbClr val="000000"/>
                </a:solidFill>
                <a:ea typeface="標楷體" pitchFamily="65" charset="-120"/>
              </a:rPr>
              <a:t>、華德動能</a:t>
            </a:r>
            <a:r>
              <a:rPr lang="en-US" altLang="zh-TW" dirty="0">
                <a:solidFill>
                  <a:srgbClr val="000000"/>
                </a:solidFill>
                <a:ea typeface="標楷體" pitchFamily="65" charset="-120"/>
              </a:rPr>
              <a:t>(4%)</a:t>
            </a:r>
            <a:r>
              <a:rPr lang="zh-TW" altLang="en-US" dirty="0">
                <a:solidFill>
                  <a:srgbClr val="000000"/>
                </a:solidFill>
                <a:ea typeface="標楷體" pitchFamily="65" charset="-120"/>
              </a:rPr>
              <a:t>、</a:t>
            </a:r>
            <a:endParaRPr lang="en-US" altLang="zh-TW" dirty="0">
              <a:solidFill>
                <a:srgbClr val="000000"/>
              </a:solidFill>
              <a:ea typeface="標楷體" pitchFamily="65" charset="-120"/>
            </a:endParaRPr>
          </a:p>
          <a:p>
            <a:pPr marL="0" indent="2600325" algn="just" eaLnBrk="1" fontAlgn="auto" hangingPunct="1">
              <a:lnSpc>
                <a:spcPct val="120000"/>
              </a:lnSpc>
              <a:spcBef>
                <a:spcPct val="0"/>
              </a:spcBef>
              <a:spcAft>
                <a:spcPts val="0"/>
              </a:spcAft>
              <a:buFontTx/>
              <a:buNone/>
              <a:defRPr/>
            </a:pPr>
            <a:r>
              <a:rPr lang="zh-TW" altLang="en-US" dirty="0">
                <a:solidFill>
                  <a:srgbClr val="000000"/>
                </a:solidFill>
                <a:ea typeface="標楷體" pitchFamily="65" charset="-120"/>
              </a:rPr>
              <a:t>鴻華先進科技</a:t>
            </a:r>
            <a:r>
              <a:rPr lang="en-US" altLang="zh-TW" dirty="0">
                <a:solidFill>
                  <a:srgbClr val="000000"/>
                </a:solidFill>
                <a:ea typeface="標楷體" pitchFamily="65" charset="-120"/>
              </a:rPr>
              <a:t>(2%)</a:t>
            </a:r>
            <a:r>
              <a:rPr lang="zh-TW" altLang="en-US" dirty="0">
                <a:solidFill>
                  <a:srgbClr val="000000"/>
                </a:solidFill>
                <a:ea typeface="標楷體" pitchFamily="65" charset="-120"/>
              </a:rPr>
              <a:t>、金龍汽車</a:t>
            </a:r>
            <a:r>
              <a:rPr lang="en-US" altLang="zh-TW" dirty="0">
                <a:solidFill>
                  <a:srgbClr val="000000"/>
                </a:solidFill>
                <a:ea typeface="標楷體" pitchFamily="65" charset="-120"/>
              </a:rPr>
              <a:t>(2%)</a:t>
            </a:r>
          </a:p>
        </p:txBody>
      </p:sp>
      <p:grpSp>
        <p:nvGrpSpPr>
          <p:cNvPr id="15366" name="Group 7">
            <a:extLst>
              <a:ext uri="{FF2B5EF4-FFF2-40B4-BE49-F238E27FC236}">
                <a16:creationId xmlns:a16="http://schemas.microsoft.com/office/drawing/2014/main" id="{28EC59DF-EC50-6058-3139-2B51C2151E24}"/>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01240FEE-E56B-D9BA-DEDE-B672A2315510}"/>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5368" name="Rectangle 9">
              <a:extLst>
                <a:ext uri="{FF2B5EF4-FFF2-40B4-BE49-F238E27FC236}">
                  <a16:creationId xmlns:a16="http://schemas.microsoft.com/office/drawing/2014/main" id="{1A2C53A2-8AF3-17FA-C2EF-70654E0EB59D}"/>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69" name="Rectangle 10">
              <a:extLst>
                <a:ext uri="{FF2B5EF4-FFF2-40B4-BE49-F238E27FC236}">
                  <a16:creationId xmlns:a16="http://schemas.microsoft.com/office/drawing/2014/main" id="{1E14C2C0-D98C-1038-AB39-21B1CFC7121F}"/>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0" name="Rectangle 11">
              <a:extLst>
                <a:ext uri="{FF2B5EF4-FFF2-40B4-BE49-F238E27FC236}">
                  <a16:creationId xmlns:a16="http://schemas.microsoft.com/office/drawing/2014/main" id="{6A0CBEE2-263A-FFEE-449A-0A4176BF66E3}"/>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1" name="Rectangle 12">
              <a:extLst>
                <a:ext uri="{FF2B5EF4-FFF2-40B4-BE49-F238E27FC236}">
                  <a16:creationId xmlns:a16="http://schemas.microsoft.com/office/drawing/2014/main" id="{0F20B7D3-A82B-4280-8AF7-A726D8BA29F4}"/>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2" name="Rectangle 13">
              <a:extLst>
                <a:ext uri="{FF2B5EF4-FFF2-40B4-BE49-F238E27FC236}">
                  <a16:creationId xmlns:a16="http://schemas.microsoft.com/office/drawing/2014/main" id="{CCC66517-1274-2C8F-20AF-32F48E917FC9}"/>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3" name="Rectangle 14">
              <a:extLst>
                <a:ext uri="{FF2B5EF4-FFF2-40B4-BE49-F238E27FC236}">
                  <a16:creationId xmlns:a16="http://schemas.microsoft.com/office/drawing/2014/main" id="{C9AD1E29-98BE-57F1-4A69-AF961BD030A4}"/>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4" name="Rectangle 15">
              <a:extLst>
                <a:ext uri="{FF2B5EF4-FFF2-40B4-BE49-F238E27FC236}">
                  <a16:creationId xmlns:a16="http://schemas.microsoft.com/office/drawing/2014/main" id="{CC10A805-829E-B411-C693-C87232CE96B9}"/>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5" name="Rectangle 16">
              <a:extLst>
                <a:ext uri="{FF2B5EF4-FFF2-40B4-BE49-F238E27FC236}">
                  <a16:creationId xmlns:a16="http://schemas.microsoft.com/office/drawing/2014/main" id="{CA377E27-9AD6-FC8D-3D7E-9DF845018E13}"/>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6" name="Rectangle 17">
              <a:extLst>
                <a:ext uri="{FF2B5EF4-FFF2-40B4-BE49-F238E27FC236}">
                  <a16:creationId xmlns:a16="http://schemas.microsoft.com/office/drawing/2014/main" id="{D9244C75-203E-F133-B06C-D3BF079736F5}"/>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7" name="Rectangle 18">
              <a:extLst>
                <a:ext uri="{FF2B5EF4-FFF2-40B4-BE49-F238E27FC236}">
                  <a16:creationId xmlns:a16="http://schemas.microsoft.com/office/drawing/2014/main" id="{1A55C897-88E0-C363-C4AC-260A5E8276F5}"/>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8" name="Rectangle 19">
              <a:extLst>
                <a:ext uri="{FF2B5EF4-FFF2-40B4-BE49-F238E27FC236}">
                  <a16:creationId xmlns:a16="http://schemas.microsoft.com/office/drawing/2014/main" id="{029427D2-07E9-FE18-E3B0-69C130418F02}"/>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5379" name="Rectangle 20">
              <a:extLst>
                <a:ext uri="{FF2B5EF4-FFF2-40B4-BE49-F238E27FC236}">
                  <a16:creationId xmlns:a16="http://schemas.microsoft.com/office/drawing/2014/main" id="{77F05607-F2F4-3E2D-4B98-12123BB3FE73}"/>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6A323D83-B7B5-F12E-D0D4-02062F02A8DE}"/>
              </a:ext>
            </a:extLst>
          </p:cNvPr>
          <p:cNvSpPr>
            <a:spLocks noGrp="1"/>
          </p:cNvSpPr>
          <p:nvPr>
            <p:ph type="sldNum" sz="quarter" idx="12"/>
          </p:nvPr>
        </p:nvSpPr>
        <p:spPr>
          <a:xfrm>
            <a:off x="8963025" y="6356350"/>
            <a:ext cx="261938" cy="301625"/>
          </a:xfrm>
        </p:spPr>
        <p:txBody>
          <a:bodyPr/>
          <a:lstStyle/>
          <a:p>
            <a:pPr>
              <a:defRPr/>
            </a:pPr>
            <a:fld id="{15D7C179-D70B-4BAD-BED5-4CB139417401}" type="slidenum">
              <a:rPr lang="zh-TW" altLang="en-US" smtClean="0"/>
              <a:pPr>
                <a:defRPr/>
              </a:pPr>
              <a:t>5</a:t>
            </a:fld>
            <a:endParaRPr lang="en-US" altLang="zh-TW" dirty="0"/>
          </a:p>
        </p:txBody>
      </p:sp>
    </p:spTree>
  </p:cSld>
  <p:clrMapOvr>
    <a:masterClrMapping/>
  </p:clrMapOvr>
  <p:transition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2F785260-541C-E0CA-9E85-3F60CC9EC703}"/>
              </a:ext>
            </a:extLst>
          </p:cNvPr>
          <p:cNvSpPr txBox="1">
            <a:spLocks noChangeArrowheads="1"/>
          </p:cNvSpPr>
          <p:nvPr/>
        </p:nvSpPr>
        <p:spPr bwMode="auto">
          <a:xfrm>
            <a:off x="849313" y="188913"/>
            <a:ext cx="84248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zh-TW" altLang="en-US" sz="4400">
                <a:solidFill>
                  <a:srgbClr val="000066"/>
                </a:solidFill>
                <a:latin typeface="標楷體" panose="03000509000000000000" pitchFamily="65" charset="-120"/>
                <a:ea typeface="標楷體" panose="03000509000000000000" pitchFamily="65" charset="-120"/>
              </a:rPr>
              <a:t>投資架構</a:t>
            </a:r>
          </a:p>
        </p:txBody>
      </p:sp>
      <p:pic>
        <p:nvPicPr>
          <p:cNvPr id="16387" name="Picture 5" descr="KIAN SHEN">
            <a:extLst>
              <a:ext uri="{FF2B5EF4-FFF2-40B4-BE49-F238E27FC236}">
                <a16:creationId xmlns:a16="http://schemas.microsoft.com/office/drawing/2014/main" id="{39E95C81-44A8-A1CD-B933-FB97C1D2972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58">
            <a:extLst>
              <a:ext uri="{FF2B5EF4-FFF2-40B4-BE49-F238E27FC236}">
                <a16:creationId xmlns:a16="http://schemas.microsoft.com/office/drawing/2014/main" id="{57783A30-542C-B0E1-47C9-B7FF6059FA2A}"/>
              </a:ext>
            </a:extLst>
          </p:cNvPr>
          <p:cNvSpPr>
            <a:spLocks noChangeArrowheads="1"/>
          </p:cNvSpPr>
          <p:nvPr/>
        </p:nvSpPr>
        <p:spPr bwMode="auto">
          <a:xfrm>
            <a:off x="5360988" y="2509838"/>
            <a:ext cx="1566862" cy="792162"/>
          </a:xfrm>
          <a:prstGeom prst="rect">
            <a:avLst/>
          </a:prstGeom>
          <a:solidFill>
            <a:srgbClr val="CCFFFF"/>
          </a:solidFill>
          <a:ln w="19050" algn="ctr">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endParaRPr kumimoji="1" lang="zh-TW" altLang="en-US" sz="1800">
              <a:latin typeface="Arial" panose="020B0604020202020204" pitchFamily="34" charset="0"/>
              <a:ea typeface="標楷體" panose="03000509000000000000" pitchFamily="65" charset="-120"/>
            </a:endParaRP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廣州恩梯恩</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裕隆傳動公司</a:t>
            </a:r>
          </a:p>
          <a:p>
            <a:pPr algn="ctr" eaLnBrk="1" hangingPunct="1">
              <a:lnSpc>
                <a:spcPct val="100000"/>
              </a:lnSpc>
              <a:spcBef>
                <a:spcPct val="0"/>
              </a:spcBef>
              <a:buFontTx/>
              <a:buNone/>
            </a:pPr>
            <a:endParaRPr kumimoji="1" lang="zh-TW" altLang="en-US" sz="1800">
              <a:latin typeface="Arial" panose="020B0604020202020204" pitchFamily="34" charset="0"/>
              <a:ea typeface="標楷體" panose="03000509000000000000" pitchFamily="65" charset="-120"/>
            </a:endParaRPr>
          </a:p>
        </p:txBody>
      </p:sp>
      <p:sp>
        <p:nvSpPr>
          <p:cNvPr id="16389" name="Rectangle 59">
            <a:extLst>
              <a:ext uri="{FF2B5EF4-FFF2-40B4-BE49-F238E27FC236}">
                <a16:creationId xmlns:a16="http://schemas.microsoft.com/office/drawing/2014/main" id="{DFC5C94D-1A61-B067-FBA1-90C2B15565B6}"/>
              </a:ext>
            </a:extLst>
          </p:cNvPr>
          <p:cNvSpPr>
            <a:spLocks noChangeArrowheads="1"/>
          </p:cNvSpPr>
          <p:nvPr/>
        </p:nvSpPr>
        <p:spPr bwMode="auto">
          <a:xfrm>
            <a:off x="365125" y="1873250"/>
            <a:ext cx="1223963" cy="574675"/>
          </a:xfrm>
          <a:prstGeom prst="rect">
            <a:avLst/>
          </a:prstGeom>
          <a:solidFill>
            <a:schemeClr val="bg1"/>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中華汽車</a:t>
            </a:r>
          </a:p>
        </p:txBody>
      </p:sp>
      <p:sp>
        <p:nvSpPr>
          <p:cNvPr id="16390" name="Rectangle 60">
            <a:extLst>
              <a:ext uri="{FF2B5EF4-FFF2-40B4-BE49-F238E27FC236}">
                <a16:creationId xmlns:a16="http://schemas.microsoft.com/office/drawing/2014/main" id="{B7792CE8-F75C-FC71-DBA5-E25E8A55DFC5}"/>
              </a:ext>
            </a:extLst>
          </p:cNvPr>
          <p:cNvSpPr>
            <a:spLocks noChangeArrowheads="1"/>
          </p:cNvSpPr>
          <p:nvPr/>
        </p:nvSpPr>
        <p:spPr bwMode="auto">
          <a:xfrm>
            <a:off x="365125" y="2682875"/>
            <a:ext cx="1223963" cy="574675"/>
          </a:xfrm>
          <a:prstGeom prst="rect">
            <a:avLst/>
          </a:prstGeom>
          <a:solidFill>
            <a:schemeClr val="bg1"/>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zh-TW" altLang="en-US" sz="2000">
                <a:latin typeface="Arial" panose="020B0604020202020204" pitchFamily="34" charset="0"/>
                <a:ea typeface="標楷體" panose="03000509000000000000" pitchFamily="65" charset="-120"/>
              </a:rPr>
              <a:t>國瑞汽</a:t>
            </a:r>
            <a:r>
              <a:rPr kumimoji="1" lang="zh-TW" altLang="en-US" sz="2000">
                <a:latin typeface="Arial" panose="020B0604020202020204" pitchFamily="34" charset="0"/>
                <a:ea typeface="標楷體" panose="03000509000000000000" pitchFamily="65" charset="-120"/>
              </a:rPr>
              <a:t>車</a:t>
            </a:r>
          </a:p>
        </p:txBody>
      </p:sp>
      <p:sp>
        <p:nvSpPr>
          <p:cNvPr id="16391" name="Rectangle 61">
            <a:extLst>
              <a:ext uri="{FF2B5EF4-FFF2-40B4-BE49-F238E27FC236}">
                <a16:creationId xmlns:a16="http://schemas.microsoft.com/office/drawing/2014/main" id="{BC9D1B25-629C-C0DB-A39A-621F04A23E93}"/>
              </a:ext>
            </a:extLst>
          </p:cNvPr>
          <p:cNvSpPr>
            <a:spLocks noChangeArrowheads="1"/>
          </p:cNvSpPr>
          <p:nvPr/>
        </p:nvSpPr>
        <p:spPr bwMode="auto">
          <a:xfrm>
            <a:off x="379413" y="3546475"/>
            <a:ext cx="1223962" cy="574675"/>
          </a:xfrm>
          <a:prstGeom prst="rect">
            <a:avLst/>
          </a:prstGeom>
          <a:solidFill>
            <a:schemeClr val="bg1"/>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1800">
                <a:latin typeface="Arial" panose="020B0604020202020204" pitchFamily="34" charset="0"/>
                <a:ea typeface="標楷體" panose="03000509000000000000" pitchFamily="65" charset="-120"/>
              </a:rPr>
              <a:t>一般投資者</a:t>
            </a:r>
          </a:p>
        </p:txBody>
      </p:sp>
      <p:sp>
        <p:nvSpPr>
          <p:cNvPr id="16392" name="Rectangle 62">
            <a:extLst>
              <a:ext uri="{FF2B5EF4-FFF2-40B4-BE49-F238E27FC236}">
                <a16:creationId xmlns:a16="http://schemas.microsoft.com/office/drawing/2014/main" id="{B54B89B1-F376-1621-3493-A9EB88BC4675}"/>
              </a:ext>
            </a:extLst>
          </p:cNvPr>
          <p:cNvSpPr>
            <a:spLocks noChangeArrowheads="1"/>
          </p:cNvSpPr>
          <p:nvPr/>
        </p:nvSpPr>
        <p:spPr bwMode="auto">
          <a:xfrm>
            <a:off x="2293938" y="2682875"/>
            <a:ext cx="1196975" cy="574675"/>
          </a:xfrm>
          <a:prstGeom prst="rect">
            <a:avLst/>
          </a:prstGeom>
          <a:solidFill>
            <a:srgbClr val="FFFF66"/>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江申工業</a:t>
            </a:r>
          </a:p>
        </p:txBody>
      </p:sp>
      <p:sp>
        <p:nvSpPr>
          <p:cNvPr id="9226" name="Text Box 68">
            <a:extLst>
              <a:ext uri="{FF2B5EF4-FFF2-40B4-BE49-F238E27FC236}">
                <a16:creationId xmlns:a16="http://schemas.microsoft.com/office/drawing/2014/main" id="{F25BD35D-0B73-38E5-0342-5341211AEC63}"/>
              </a:ext>
            </a:extLst>
          </p:cNvPr>
          <p:cNvSpPr txBox="1">
            <a:spLocks noChangeArrowheads="1"/>
          </p:cNvSpPr>
          <p:nvPr/>
        </p:nvSpPr>
        <p:spPr bwMode="auto">
          <a:xfrm>
            <a:off x="1517650" y="2773363"/>
            <a:ext cx="715963"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32.9%</a:t>
            </a:r>
          </a:p>
        </p:txBody>
      </p:sp>
      <p:sp>
        <p:nvSpPr>
          <p:cNvPr id="9227" name="Text Box 69">
            <a:extLst>
              <a:ext uri="{FF2B5EF4-FFF2-40B4-BE49-F238E27FC236}">
                <a16:creationId xmlns:a16="http://schemas.microsoft.com/office/drawing/2014/main" id="{3A679FF6-CBAB-AA8F-502A-7B63EFBE18D6}"/>
              </a:ext>
            </a:extLst>
          </p:cNvPr>
          <p:cNvSpPr txBox="1">
            <a:spLocks noChangeArrowheads="1"/>
          </p:cNvSpPr>
          <p:nvPr/>
        </p:nvSpPr>
        <p:spPr bwMode="auto">
          <a:xfrm>
            <a:off x="1547813" y="1976438"/>
            <a:ext cx="715962"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cs typeface="Times New Roman" pitchFamily="18" charset="0"/>
              </a:rPr>
              <a:t>43.9%</a:t>
            </a:r>
          </a:p>
        </p:txBody>
      </p:sp>
      <p:sp>
        <p:nvSpPr>
          <p:cNvPr id="9228" name="Text Box 71">
            <a:extLst>
              <a:ext uri="{FF2B5EF4-FFF2-40B4-BE49-F238E27FC236}">
                <a16:creationId xmlns:a16="http://schemas.microsoft.com/office/drawing/2014/main" id="{9C056605-AB83-A9DA-6C0B-543E4B5424DD}"/>
              </a:ext>
            </a:extLst>
          </p:cNvPr>
          <p:cNvSpPr txBox="1">
            <a:spLocks noChangeArrowheads="1"/>
          </p:cNvSpPr>
          <p:nvPr/>
        </p:nvSpPr>
        <p:spPr bwMode="auto">
          <a:xfrm>
            <a:off x="4772025" y="2847975"/>
            <a:ext cx="561975"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solidFill>
                  <a:srgbClr val="FF9933"/>
                </a:solidFill>
                <a:latin typeface="+mj-lt"/>
              </a:rPr>
              <a:t>40%</a:t>
            </a:r>
          </a:p>
        </p:txBody>
      </p:sp>
      <p:sp>
        <p:nvSpPr>
          <p:cNvPr id="9229" name="Text Box 72">
            <a:extLst>
              <a:ext uri="{FF2B5EF4-FFF2-40B4-BE49-F238E27FC236}">
                <a16:creationId xmlns:a16="http://schemas.microsoft.com/office/drawing/2014/main" id="{B38938F0-8702-667E-5B78-5CE9C8A29CCC}"/>
              </a:ext>
            </a:extLst>
          </p:cNvPr>
          <p:cNvSpPr txBox="1">
            <a:spLocks noChangeArrowheads="1"/>
          </p:cNvSpPr>
          <p:nvPr/>
        </p:nvSpPr>
        <p:spPr bwMode="auto">
          <a:xfrm>
            <a:off x="7221538" y="2874963"/>
            <a:ext cx="561975"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12%</a:t>
            </a:r>
          </a:p>
        </p:txBody>
      </p:sp>
      <p:sp>
        <p:nvSpPr>
          <p:cNvPr id="9230" name="Text Box 74">
            <a:extLst>
              <a:ext uri="{FF2B5EF4-FFF2-40B4-BE49-F238E27FC236}">
                <a16:creationId xmlns:a16="http://schemas.microsoft.com/office/drawing/2014/main" id="{58031E08-7A5F-04F1-6388-40E4D122C7A3}"/>
              </a:ext>
            </a:extLst>
          </p:cNvPr>
          <p:cNvSpPr txBox="1">
            <a:spLocks noChangeArrowheads="1"/>
          </p:cNvSpPr>
          <p:nvPr/>
        </p:nvSpPr>
        <p:spPr bwMode="auto">
          <a:xfrm>
            <a:off x="1576388" y="3717925"/>
            <a:ext cx="715962"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23.2%</a:t>
            </a:r>
          </a:p>
        </p:txBody>
      </p:sp>
      <p:sp>
        <p:nvSpPr>
          <p:cNvPr id="16398" name="Rectangle 75">
            <a:extLst>
              <a:ext uri="{FF2B5EF4-FFF2-40B4-BE49-F238E27FC236}">
                <a16:creationId xmlns:a16="http://schemas.microsoft.com/office/drawing/2014/main" id="{EA0FDB4D-1721-56D9-A28B-2842D42560EC}"/>
              </a:ext>
            </a:extLst>
          </p:cNvPr>
          <p:cNvSpPr>
            <a:spLocks noChangeArrowheads="1"/>
          </p:cNvSpPr>
          <p:nvPr/>
        </p:nvSpPr>
        <p:spPr bwMode="auto">
          <a:xfrm>
            <a:off x="5359400" y="1552575"/>
            <a:ext cx="1584325" cy="750888"/>
          </a:xfrm>
          <a:prstGeom prst="rect">
            <a:avLst/>
          </a:prstGeom>
          <a:solidFill>
            <a:srgbClr val="CCFFFF"/>
          </a:solidFill>
          <a:ln w="19050" algn="ctr">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福州福享</a:t>
            </a:r>
            <a:endParaRPr kumimoji="1" lang="en-US" altLang="zh-TW" sz="2000">
              <a:latin typeface="Arial" panose="020B0604020202020204" pitchFamily="34" charset="0"/>
              <a:ea typeface="標楷體" panose="03000509000000000000" pitchFamily="65" charset="-120"/>
            </a:endParaRP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汽車工業</a:t>
            </a:r>
          </a:p>
        </p:txBody>
      </p:sp>
      <p:sp>
        <p:nvSpPr>
          <p:cNvPr id="16399" name="Rectangle 77">
            <a:extLst>
              <a:ext uri="{FF2B5EF4-FFF2-40B4-BE49-F238E27FC236}">
                <a16:creationId xmlns:a16="http://schemas.microsoft.com/office/drawing/2014/main" id="{446CFD4D-9DAA-E6D4-D115-086CF9392D24}"/>
              </a:ext>
            </a:extLst>
          </p:cNvPr>
          <p:cNvSpPr>
            <a:spLocks noChangeArrowheads="1"/>
          </p:cNvSpPr>
          <p:nvPr/>
        </p:nvSpPr>
        <p:spPr bwMode="auto">
          <a:xfrm>
            <a:off x="5359400" y="4533900"/>
            <a:ext cx="1651000" cy="793750"/>
          </a:xfrm>
          <a:prstGeom prst="rect">
            <a:avLst/>
          </a:prstGeom>
          <a:solidFill>
            <a:srgbClr val="CCFFFF"/>
          </a:solidFill>
          <a:ln w="19050" algn="ctr">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endParaRPr kumimoji="1" lang="zh-TW" altLang="en-US" sz="1800">
              <a:latin typeface="Arial" panose="020B0604020202020204" pitchFamily="34" charset="0"/>
              <a:ea typeface="標楷體" panose="03000509000000000000" pitchFamily="65" charset="-120"/>
            </a:endParaRP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廈門金龍江申</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車架公司</a:t>
            </a:r>
            <a:endParaRPr kumimoji="1" lang="zh-TW" altLang="en-US" sz="2000" i="1">
              <a:solidFill>
                <a:srgbClr val="0000FF"/>
              </a:solidFill>
              <a:latin typeface="Arial" panose="020B0604020202020204" pitchFamily="34" charset="0"/>
              <a:ea typeface="標楷體" panose="03000509000000000000" pitchFamily="65" charset="-120"/>
            </a:endParaRPr>
          </a:p>
          <a:p>
            <a:pPr algn="ctr" eaLnBrk="1" hangingPunct="1">
              <a:lnSpc>
                <a:spcPct val="100000"/>
              </a:lnSpc>
              <a:spcBef>
                <a:spcPct val="0"/>
              </a:spcBef>
              <a:buFontTx/>
              <a:buNone/>
            </a:pPr>
            <a:endParaRPr kumimoji="1" lang="zh-TW" altLang="en-US" sz="2000">
              <a:latin typeface="Arial" panose="020B0604020202020204" pitchFamily="34" charset="0"/>
              <a:ea typeface="標楷體" panose="03000509000000000000" pitchFamily="65" charset="-120"/>
            </a:endParaRPr>
          </a:p>
        </p:txBody>
      </p:sp>
      <p:sp>
        <p:nvSpPr>
          <p:cNvPr id="9233" name="Rectangle 79">
            <a:extLst>
              <a:ext uri="{FF2B5EF4-FFF2-40B4-BE49-F238E27FC236}">
                <a16:creationId xmlns:a16="http://schemas.microsoft.com/office/drawing/2014/main" id="{91BA0985-D955-1DB7-EA02-049E3FEBD770}"/>
              </a:ext>
            </a:extLst>
          </p:cNvPr>
          <p:cNvSpPr>
            <a:spLocks noChangeArrowheads="1"/>
          </p:cNvSpPr>
          <p:nvPr/>
        </p:nvSpPr>
        <p:spPr bwMode="auto">
          <a:xfrm>
            <a:off x="7966075" y="1624013"/>
            <a:ext cx="1512888" cy="574675"/>
          </a:xfrm>
          <a:prstGeom prst="rect">
            <a:avLst/>
          </a:prstGeom>
          <a:solidFill>
            <a:schemeClr val="bg1"/>
          </a:solidFill>
          <a:ln w="9525">
            <a:solidFill>
              <a:schemeClr val="tx1"/>
            </a:solidFill>
            <a:miter lim="800000"/>
            <a:headEnd/>
            <a:tailEnd/>
          </a:ln>
        </p:spPr>
        <p:txBody>
          <a:bodyPr wrap="none" anchor="ctr"/>
          <a:lstStyle/>
          <a:p>
            <a:pPr algn="ctr" eaLnBrk="1" fontAlgn="auto" hangingPunct="1">
              <a:spcBef>
                <a:spcPts val="0"/>
              </a:spcBef>
              <a:spcAft>
                <a:spcPts val="0"/>
              </a:spcAft>
              <a:defRPr/>
            </a:pPr>
            <a:r>
              <a:rPr lang="zh-TW" altLang="en-US" sz="2000" dirty="0">
                <a:latin typeface="+mj-lt"/>
                <a:ea typeface="標楷體" pitchFamily="65" charset="-120"/>
              </a:rPr>
              <a:t>日本</a:t>
            </a:r>
            <a:r>
              <a:rPr lang="en-US" altLang="zh-TW" sz="2000" dirty="0" err="1">
                <a:latin typeface="+mj-lt"/>
                <a:ea typeface="標楷體" pitchFamily="65" charset="-120"/>
              </a:rPr>
              <a:t>Asteer</a:t>
            </a:r>
            <a:endParaRPr lang="en-US" altLang="zh-TW" sz="2000" dirty="0">
              <a:latin typeface="+mj-lt"/>
              <a:ea typeface="標楷體" pitchFamily="65" charset="-120"/>
            </a:endParaRPr>
          </a:p>
        </p:txBody>
      </p:sp>
      <p:sp>
        <p:nvSpPr>
          <p:cNvPr id="16401" name="Rectangle 80">
            <a:extLst>
              <a:ext uri="{FF2B5EF4-FFF2-40B4-BE49-F238E27FC236}">
                <a16:creationId xmlns:a16="http://schemas.microsoft.com/office/drawing/2014/main" id="{57904BB1-E52F-C74C-4C38-9CD5ECBAEF82}"/>
              </a:ext>
            </a:extLst>
          </p:cNvPr>
          <p:cNvSpPr>
            <a:spLocks noChangeArrowheads="1"/>
          </p:cNvSpPr>
          <p:nvPr/>
        </p:nvSpPr>
        <p:spPr bwMode="auto">
          <a:xfrm>
            <a:off x="7958138" y="2438400"/>
            <a:ext cx="1520825" cy="574675"/>
          </a:xfrm>
          <a:prstGeom prst="rect">
            <a:avLst/>
          </a:prstGeom>
          <a:solidFill>
            <a:schemeClr val="bg1"/>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台灣伍享工業</a:t>
            </a:r>
          </a:p>
        </p:txBody>
      </p:sp>
      <p:cxnSp>
        <p:nvCxnSpPr>
          <p:cNvPr id="5139" name="AutoShape 81">
            <a:extLst>
              <a:ext uri="{FF2B5EF4-FFF2-40B4-BE49-F238E27FC236}">
                <a16:creationId xmlns:a16="http://schemas.microsoft.com/office/drawing/2014/main" id="{B5498006-58BF-DB5D-6CFF-7597F45E0E7C}"/>
              </a:ext>
            </a:extLst>
          </p:cNvPr>
          <p:cNvCxnSpPr>
            <a:cxnSpLocks noChangeShapeType="1"/>
            <a:stCxn id="16401" idx="1"/>
            <a:endCxn id="16398" idx="3"/>
          </p:cNvCxnSpPr>
          <p:nvPr/>
        </p:nvCxnSpPr>
        <p:spPr bwMode="auto">
          <a:xfrm flipH="1" flipV="1">
            <a:off x="6943725" y="1928813"/>
            <a:ext cx="1014413" cy="796925"/>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16403" name="AutoShape 83">
            <a:extLst>
              <a:ext uri="{FF2B5EF4-FFF2-40B4-BE49-F238E27FC236}">
                <a16:creationId xmlns:a16="http://schemas.microsoft.com/office/drawing/2014/main" id="{C902FA88-7595-789B-27E4-CD501CBBAE9D}"/>
              </a:ext>
            </a:extLst>
          </p:cNvPr>
          <p:cNvCxnSpPr>
            <a:cxnSpLocks noChangeShapeType="1"/>
            <a:stCxn id="16412" idx="3"/>
            <a:endCxn id="16398" idx="1"/>
          </p:cNvCxnSpPr>
          <p:nvPr/>
        </p:nvCxnSpPr>
        <p:spPr bwMode="auto">
          <a:xfrm flipV="1">
            <a:off x="4397375" y="1928813"/>
            <a:ext cx="962025" cy="17922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37" name="Text Box 84">
            <a:extLst>
              <a:ext uri="{FF2B5EF4-FFF2-40B4-BE49-F238E27FC236}">
                <a16:creationId xmlns:a16="http://schemas.microsoft.com/office/drawing/2014/main" id="{6F87FFD1-F202-DA8C-F2DB-7344958CFBD4}"/>
              </a:ext>
            </a:extLst>
          </p:cNvPr>
          <p:cNvSpPr txBox="1">
            <a:spLocks noChangeArrowheads="1"/>
          </p:cNvSpPr>
          <p:nvPr/>
        </p:nvSpPr>
        <p:spPr bwMode="auto">
          <a:xfrm>
            <a:off x="7221538" y="1962150"/>
            <a:ext cx="715962"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61.3%</a:t>
            </a:r>
          </a:p>
        </p:txBody>
      </p:sp>
      <p:sp>
        <p:nvSpPr>
          <p:cNvPr id="9238" name="Text Box 85">
            <a:extLst>
              <a:ext uri="{FF2B5EF4-FFF2-40B4-BE49-F238E27FC236}">
                <a16:creationId xmlns:a16="http://schemas.microsoft.com/office/drawing/2014/main" id="{EF996AEB-8EBE-93A4-6664-EB0B21796FA3}"/>
              </a:ext>
            </a:extLst>
          </p:cNvPr>
          <p:cNvSpPr txBox="1">
            <a:spLocks noChangeArrowheads="1"/>
          </p:cNvSpPr>
          <p:nvPr/>
        </p:nvSpPr>
        <p:spPr bwMode="auto">
          <a:xfrm>
            <a:off x="7159625" y="1531938"/>
            <a:ext cx="612775"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3.7%</a:t>
            </a:r>
          </a:p>
        </p:txBody>
      </p:sp>
      <p:sp>
        <p:nvSpPr>
          <p:cNvPr id="9239" name="Text Box 86">
            <a:extLst>
              <a:ext uri="{FF2B5EF4-FFF2-40B4-BE49-F238E27FC236}">
                <a16:creationId xmlns:a16="http://schemas.microsoft.com/office/drawing/2014/main" id="{3AB7E8AA-CC3F-ED52-ADAD-2865E17DF45D}"/>
              </a:ext>
            </a:extLst>
          </p:cNvPr>
          <p:cNvSpPr txBox="1">
            <a:spLocks noChangeArrowheads="1"/>
          </p:cNvSpPr>
          <p:nvPr/>
        </p:nvSpPr>
        <p:spPr bwMode="auto">
          <a:xfrm>
            <a:off x="4597400" y="2282825"/>
            <a:ext cx="630238" cy="336550"/>
          </a:xfrm>
          <a:prstGeom prst="rect">
            <a:avLst/>
          </a:prstGeom>
          <a:solidFill>
            <a:srgbClr val="EAEAEA">
              <a:alpha val="50195"/>
            </a:srgbClr>
          </a:solidFill>
          <a:ln w="9525">
            <a:noFill/>
            <a:miter lim="800000"/>
            <a:headEnd/>
            <a:tailEnd/>
          </a:ln>
        </p:spPr>
        <p:txBody>
          <a:bodyPr>
            <a:spAutoFit/>
          </a:bodyPr>
          <a:lstStyle/>
          <a:p>
            <a:pPr eaLnBrk="1" fontAlgn="auto" hangingPunct="1">
              <a:spcBef>
                <a:spcPts val="0"/>
              </a:spcBef>
              <a:spcAft>
                <a:spcPts val="0"/>
              </a:spcAft>
              <a:defRPr/>
            </a:pPr>
            <a:r>
              <a:rPr lang="en-US" altLang="zh-TW" sz="1600" i="1" dirty="0">
                <a:solidFill>
                  <a:srgbClr val="FF9933"/>
                </a:solidFill>
                <a:latin typeface="+mj-lt"/>
              </a:rPr>
              <a:t>35%</a:t>
            </a:r>
          </a:p>
        </p:txBody>
      </p:sp>
      <p:sp>
        <p:nvSpPr>
          <p:cNvPr id="16407" name="Rectangle 88">
            <a:extLst>
              <a:ext uri="{FF2B5EF4-FFF2-40B4-BE49-F238E27FC236}">
                <a16:creationId xmlns:a16="http://schemas.microsoft.com/office/drawing/2014/main" id="{D76D7436-E992-4A7C-2B2A-4A784ABFD1CB}"/>
              </a:ext>
            </a:extLst>
          </p:cNvPr>
          <p:cNvSpPr>
            <a:spLocks noChangeArrowheads="1"/>
          </p:cNvSpPr>
          <p:nvPr/>
        </p:nvSpPr>
        <p:spPr bwMode="auto">
          <a:xfrm>
            <a:off x="7951788" y="5670550"/>
            <a:ext cx="1512887" cy="731838"/>
          </a:xfrm>
          <a:prstGeom prst="rect">
            <a:avLst/>
          </a:prstGeom>
          <a:solidFill>
            <a:schemeClr val="bg1"/>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廈門金龍</a:t>
            </a:r>
            <a:endParaRPr kumimoji="1" lang="en-US" altLang="zh-TW" sz="2000">
              <a:latin typeface="Arial" panose="020B0604020202020204" pitchFamily="34" charset="0"/>
              <a:ea typeface="標楷體" panose="03000509000000000000" pitchFamily="65" charset="-120"/>
            </a:endParaRP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汽車集團</a:t>
            </a:r>
            <a:endParaRPr kumimoji="1" lang="en-US" altLang="zh-TW" sz="2000">
              <a:latin typeface="Arial" panose="020B0604020202020204" pitchFamily="34" charset="0"/>
              <a:ea typeface="標楷體" panose="03000509000000000000" pitchFamily="65" charset="-120"/>
            </a:endParaRPr>
          </a:p>
        </p:txBody>
      </p:sp>
      <p:cxnSp>
        <p:nvCxnSpPr>
          <p:cNvPr id="5145" name="AutoShape 89">
            <a:extLst>
              <a:ext uri="{FF2B5EF4-FFF2-40B4-BE49-F238E27FC236}">
                <a16:creationId xmlns:a16="http://schemas.microsoft.com/office/drawing/2014/main" id="{BC0FFBD0-DD93-49DB-A065-2B9EA40E1B80}"/>
              </a:ext>
            </a:extLst>
          </p:cNvPr>
          <p:cNvCxnSpPr>
            <a:cxnSpLocks noChangeShapeType="1"/>
            <a:stCxn id="16407" idx="1"/>
            <a:endCxn id="16399" idx="3"/>
          </p:cNvCxnSpPr>
          <p:nvPr/>
        </p:nvCxnSpPr>
        <p:spPr bwMode="auto">
          <a:xfrm flipH="1" flipV="1">
            <a:off x="7010400" y="4930775"/>
            <a:ext cx="941388" cy="1106488"/>
          </a:xfrm>
          <a:prstGeom prst="straightConnector1">
            <a:avLst/>
          </a:prstGeom>
          <a:ln>
            <a:headEnd/>
            <a:tailEnd type="triangle" w="med" len="med"/>
          </a:ln>
        </p:spPr>
        <p:style>
          <a:lnRef idx="2">
            <a:schemeClr val="accent4"/>
          </a:lnRef>
          <a:fillRef idx="0">
            <a:schemeClr val="accent4"/>
          </a:fillRef>
          <a:effectRef idx="1">
            <a:schemeClr val="accent4"/>
          </a:effectRef>
          <a:fontRef idx="minor">
            <a:schemeClr val="tx1"/>
          </a:fontRef>
        </p:style>
      </p:cxnSp>
      <p:cxnSp>
        <p:nvCxnSpPr>
          <p:cNvPr id="16409" name="AutoShape 90">
            <a:extLst>
              <a:ext uri="{FF2B5EF4-FFF2-40B4-BE49-F238E27FC236}">
                <a16:creationId xmlns:a16="http://schemas.microsoft.com/office/drawing/2014/main" id="{3C204BDA-DE42-74AD-7E61-30B5B037CA78}"/>
              </a:ext>
            </a:extLst>
          </p:cNvPr>
          <p:cNvCxnSpPr>
            <a:cxnSpLocks noChangeShapeType="1"/>
            <a:stCxn id="16412" idx="3"/>
            <a:endCxn id="16399" idx="1"/>
          </p:cNvCxnSpPr>
          <p:nvPr/>
        </p:nvCxnSpPr>
        <p:spPr bwMode="auto">
          <a:xfrm>
            <a:off x="4397375" y="3721100"/>
            <a:ext cx="962025" cy="12096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43" name="Text Box 91">
            <a:extLst>
              <a:ext uri="{FF2B5EF4-FFF2-40B4-BE49-F238E27FC236}">
                <a16:creationId xmlns:a16="http://schemas.microsoft.com/office/drawing/2014/main" id="{F3959737-9537-EC99-B73C-647DF26B2A8D}"/>
              </a:ext>
            </a:extLst>
          </p:cNvPr>
          <p:cNvSpPr txBox="1">
            <a:spLocks noChangeArrowheads="1"/>
          </p:cNvSpPr>
          <p:nvPr/>
        </p:nvSpPr>
        <p:spPr bwMode="auto">
          <a:xfrm>
            <a:off x="4535488" y="4360863"/>
            <a:ext cx="561975"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a:solidFill>
                  <a:srgbClr val="FF9933"/>
                </a:solidFill>
                <a:latin typeface="+mj-lt"/>
              </a:rPr>
              <a:t>50%</a:t>
            </a:r>
          </a:p>
        </p:txBody>
      </p:sp>
      <p:sp>
        <p:nvSpPr>
          <p:cNvPr id="9244" name="Text Box 92">
            <a:extLst>
              <a:ext uri="{FF2B5EF4-FFF2-40B4-BE49-F238E27FC236}">
                <a16:creationId xmlns:a16="http://schemas.microsoft.com/office/drawing/2014/main" id="{A60C7A45-E674-F2C7-ACC6-0A2DB4EAC08F}"/>
              </a:ext>
            </a:extLst>
          </p:cNvPr>
          <p:cNvSpPr txBox="1">
            <a:spLocks noChangeArrowheads="1"/>
          </p:cNvSpPr>
          <p:nvPr/>
        </p:nvSpPr>
        <p:spPr bwMode="auto">
          <a:xfrm>
            <a:off x="7062788" y="5370513"/>
            <a:ext cx="561975"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50%</a:t>
            </a:r>
          </a:p>
        </p:txBody>
      </p:sp>
      <p:sp>
        <p:nvSpPr>
          <p:cNvPr id="16412" name="Text Box 93">
            <a:hlinkClick r:id="rId4" action="ppaction://hlinksldjump"/>
            <a:extLst>
              <a:ext uri="{FF2B5EF4-FFF2-40B4-BE49-F238E27FC236}">
                <a16:creationId xmlns:a16="http://schemas.microsoft.com/office/drawing/2014/main" id="{1F83873D-4DA6-443F-EF6A-81114BDB6F85}"/>
              </a:ext>
            </a:extLst>
          </p:cNvPr>
          <p:cNvSpPr txBox="1">
            <a:spLocks noChangeArrowheads="1"/>
          </p:cNvSpPr>
          <p:nvPr/>
        </p:nvSpPr>
        <p:spPr bwMode="auto">
          <a:xfrm>
            <a:off x="3965575" y="2017713"/>
            <a:ext cx="431800" cy="3405187"/>
          </a:xfrm>
          <a:prstGeom prst="rect">
            <a:avLst/>
          </a:prstGeom>
          <a:solidFill>
            <a:srgbClr val="CCFFCC"/>
          </a:solidFill>
          <a:ln w="9525" algn="ctr">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香</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港</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江</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申</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投</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資</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公</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司</a:t>
            </a:r>
          </a:p>
        </p:txBody>
      </p:sp>
      <p:sp>
        <p:nvSpPr>
          <p:cNvPr id="9246" name="Text Box 95">
            <a:extLst>
              <a:ext uri="{FF2B5EF4-FFF2-40B4-BE49-F238E27FC236}">
                <a16:creationId xmlns:a16="http://schemas.microsoft.com/office/drawing/2014/main" id="{783EC072-4E39-79F7-2CCD-7BC365735DA4}"/>
              </a:ext>
            </a:extLst>
          </p:cNvPr>
          <p:cNvSpPr txBox="1">
            <a:spLocks noChangeArrowheads="1"/>
          </p:cNvSpPr>
          <p:nvPr/>
        </p:nvSpPr>
        <p:spPr bwMode="auto">
          <a:xfrm>
            <a:off x="3241675" y="4325938"/>
            <a:ext cx="663575"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100%</a:t>
            </a:r>
          </a:p>
        </p:txBody>
      </p:sp>
      <p:sp>
        <p:nvSpPr>
          <p:cNvPr id="7200" name="Rectangle 103">
            <a:extLst>
              <a:ext uri="{FF2B5EF4-FFF2-40B4-BE49-F238E27FC236}">
                <a16:creationId xmlns:a16="http://schemas.microsoft.com/office/drawing/2014/main" id="{38819F82-90B1-ACC1-9A57-ADD845C16220}"/>
              </a:ext>
            </a:extLst>
          </p:cNvPr>
          <p:cNvSpPr>
            <a:spLocks noChangeArrowheads="1"/>
          </p:cNvSpPr>
          <p:nvPr/>
        </p:nvSpPr>
        <p:spPr bwMode="auto">
          <a:xfrm>
            <a:off x="7951788" y="4660900"/>
            <a:ext cx="1512887" cy="709613"/>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Times New Roman" pitchFamily="18" charset="0"/>
                <a:ea typeface="新細明體" pitchFamily="18" charset="-120"/>
              </a:defRPr>
            </a:lvl1pPr>
            <a:lvl2pPr marL="742950" indent="-285750" eaLnBrk="0" hangingPunct="0">
              <a:spcBef>
                <a:spcPct val="20000"/>
              </a:spcBef>
              <a:buChar char="–"/>
              <a:defRPr kumimoji="1" sz="2800">
                <a:solidFill>
                  <a:schemeClr val="tx1"/>
                </a:solidFill>
                <a:latin typeface="Times New Roman" pitchFamily="18" charset="0"/>
                <a:ea typeface="新細明體" pitchFamily="18" charset="-120"/>
              </a:defRPr>
            </a:lvl2pPr>
            <a:lvl3pPr marL="1143000" indent="-228600" eaLnBrk="0" hangingPunct="0">
              <a:spcBef>
                <a:spcPct val="20000"/>
              </a:spcBef>
              <a:buChar char="•"/>
              <a:defRPr kumimoji="1" sz="2400">
                <a:solidFill>
                  <a:schemeClr val="tx1"/>
                </a:solidFill>
                <a:latin typeface="Times New Roman" pitchFamily="18" charset="0"/>
                <a:ea typeface="新細明體" pitchFamily="18" charset="-120"/>
              </a:defRPr>
            </a:lvl3pPr>
            <a:lvl4pPr marL="1600200" indent="-228600" eaLnBrk="0" hangingPunct="0">
              <a:spcBef>
                <a:spcPct val="20000"/>
              </a:spcBef>
              <a:buChar char="–"/>
              <a:defRPr kumimoji="1" sz="2000">
                <a:solidFill>
                  <a:schemeClr val="tx1"/>
                </a:solidFill>
                <a:latin typeface="Times New Roman" pitchFamily="18" charset="0"/>
                <a:ea typeface="新細明體" pitchFamily="18" charset="-120"/>
              </a:defRPr>
            </a:lvl4pPr>
            <a:lvl5pPr marL="2057400" indent="-228600" eaLnBrk="0" hangingPunct="0">
              <a:spcBef>
                <a:spcPct val="20000"/>
              </a:spcBef>
              <a:buChar char="»"/>
              <a:defRPr kumimoji="1" sz="2000">
                <a:solidFill>
                  <a:schemeClr val="tx1"/>
                </a:solidFill>
                <a:latin typeface="Times New Roman" pitchFamily="18"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9pPr>
          </a:lstStyle>
          <a:p>
            <a:pPr algn="ctr" eaLnBrk="1" fontAlgn="auto" hangingPunct="1">
              <a:spcBef>
                <a:spcPct val="0"/>
              </a:spcBef>
              <a:spcAft>
                <a:spcPts val="0"/>
              </a:spcAft>
              <a:buFontTx/>
              <a:buNone/>
              <a:defRPr/>
            </a:pPr>
            <a:r>
              <a:rPr lang="zh-TW" altLang="en-US" sz="2000" dirty="0">
                <a:latin typeface="Arial" pitchFamily="34" charset="0"/>
                <a:ea typeface="標楷體" pitchFamily="65" charset="-120"/>
              </a:rPr>
              <a:t>日本</a:t>
            </a:r>
            <a:r>
              <a:rPr lang="en-US" altLang="zh-TW" sz="2000" dirty="0">
                <a:latin typeface="+mj-lt"/>
                <a:ea typeface="標楷體" pitchFamily="65" charset="-120"/>
              </a:rPr>
              <a:t>NTN</a:t>
            </a:r>
          </a:p>
        </p:txBody>
      </p:sp>
      <p:sp>
        <p:nvSpPr>
          <p:cNvPr id="9252" name="Text Box 105">
            <a:extLst>
              <a:ext uri="{FF2B5EF4-FFF2-40B4-BE49-F238E27FC236}">
                <a16:creationId xmlns:a16="http://schemas.microsoft.com/office/drawing/2014/main" id="{79BF1434-7230-11EE-BAC2-D8120FD16CCF}"/>
              </a:ext>
            </a:extLst>
          </p:cNvPr>
          <p:cNvSpPr txBox="1">
            <a:spLocks noChangeArrowheads="1"/>
          </p:cNvSpPr>
          <p:nvPr/>
        </p:nvSpPr>
        <p:spPr bwMode="auto">
          <a:xfrm>
            <a:off x="7169150" y="4302125"/>
            <a:ext cx="561975"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48%</a:t>
            </a:r>
          </a:p>
        </p:txBody>
      </p:sp>
      <p:sp>
        <p:nvSpPr>
          <p:cNvPr id="16416" name="Line 111">
            <a:extLst>
              <a:ext uri="{FF2B5EF4-FFF2-40B4-BE49-F238E27FC236}">
                <a16:creationId xmlns:a16="http://schemas.microsoft.com/office/drawing/2014/main" id="{C6BF8BE9-8DAE-A519-CFC9-436930C68D4C}"/>
              </a:ext>
            </a:extLst>
          </p:cNvPr>
          <p:cNvSpPr>
            <a:spLocks noChangeShapeType="1"/>
          </p:cNvSpPr>
          <p:nvPr/>
        </p:nvSpPr>
        <p:spPr bwMode="auto">
          <a:xfrm flipV="1">
            <a:off x="1608138" y="3043238"/>
            <a:ext cx="660400" cy="142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6417" name="Line 112">
            <a:extLst>
              <a:ext uri="{FF2B5EF4-FFF2-40B4-BE49-F238E27FC236}">
                <a16:creationId xmlns:a16="http://schemas.microsoft.com/office/drawing/2014/main" id="{CDB0B7C7-A173-39CB-5B12-5BF69D914AB0}"/>
              </a:ext>
            </a:extLst>
          </p:cNvPr>
          <p:cNvSpPr>
            <a:spLocks noChangeShapeType="1"/>
          </p:cNvSpPr>
          <p:nvPr/>
        </p:nvSpPr>
        <p:spPr bwMode="auto">
          <a:xfrm>
            <a:off x="1563688" y="2203450"/>
            <a:ext cx="704850" cy="5699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6418" name="Line 113">
            <a:extLst>
              <a:ext uri="{FF2B5EF4-FFF2-40B4-BE49-F238E27FC236}">
                <a16:creationId xmlns:a16="http://schemas.microsoft.com/office/drawing/2014/main" id="{A5AD6D69-34F9-40B9-29D7-19975DB349DC}"/>
              </a:ext>
            </a:extLst>
          </p:cNvPr>
          <p:cNvSpPr>
            <a:spLocks noChangeShapeType="1"/>
          </p:cNvSpPr>
          <p:nvPr/>
        </p:nvSpPr>
        <p:spPr bwMode="auto">
          <a:xfrm flipV="1">
            <a:off x="1577975" y="3222625"/>
            <a:ext cx="735013" cy="600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6419" name="Line 114">
            <a:extLst>
              <a:ext uri="{FF2B5EF4-FFF2-40B4-BE49-F238E27FC236}">
                <a16:creationId xmlns:a16="http://schemas.microsoft.com/office/drawing/2014/main" id="{C440D33F-521E-5A30-D7E0-DF3C75CDDB80}"/>
              </a:ext>
            </a:extLst>
          </p:cNvPr>
          <p:cNvSpPr>
            <a:spLocks noChangeShapeType="1"/>
          </p:cNvSpPr>
          <p:nvPr/>
        </p:nvSpPr>
        <p:spPr bwMode="auto">
          <a:xfrm flipV="1">
            <a:off x="3271838" y="4640263"/>
            <a:ext cx="690562" cy="142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64" name="Line 117">
            <a:extLst>
              <a:ext uri="{FF2B5EF4-FFF2-40B4-BE49-F238E27FC236}">
                <a16:creationId xmlns:a16="http://schemas.microsoft.com/office/drawing/2014/main" id="{8B5FD2C3-4C91-12B0-A3C9-C30112DEA2D6}"/>
              </a:ext>
            </a:extLst>
          </p:cNvPr>
          <p:cNvSpPr>
            <a:spLocks noChangeShapeType="1"/>
          </p:cNvSpPr>
          <p:nvPr/>
        </p:nvSpPr>
        <p:spPr bwMode="auto">
          <a:xfrm flipH="1">
            <a:off x="6931025" y="1841500"/>
            <a:ext cx="1022350" cy="0"/>
          </a:xfrm>
          <a:prstGeom prst="line">
            <a:avLst/>
          </a:prstGeom>
          <a:ln>
            <a:headEnd/>
            <a:tailEnd type="triangle" w="med" len="med"/>
          </a:ln>
        </p:spPr>
        <p:style>
          <a:lnRef idx="2">
            <a:schemeClr val="accent4"/>
          </a:lnRef>
          <a:fillRef idx="0">
            <a:schemeClr val="accent4"/>
          </a:fillRef>
          <a:effectRef idx="1">
            <a:schemeClr val="accent4"/>
          </a:effectRef>
          <a:fontRef idx="minor">
            <a:schemeClr val="tx1"/>
          </a:fontRef>
        </p:style>
        <p:txBody>
          <a:bodyPr/>
          <a:lstStyle/>
          <a:p>
            <a:pPr eaLnBrk="1" fontAlgn="auto" hangingPunct="1">
              <a:spcBef>
                <a:spcPts val="0"/>
              </a:spcBef>
              <a:spcAft>
                <a:spcPts val="0"/>
              </a:spcAft>
              <a:defRPr/>
            </a:pPr>
            <a:endParaRPr lang="zh-TW" altLang="en-US"/>
          </a:p>
        </p:txBody>
      </p:sp>
      <p:sp>
        <p:nvSpPr>
          <p:cNvPr id="5165" name="Line 118">
            <a:extLst>
              <a:ext uri="{FF2B5EF4-FFF2-40B4-BE49-F238E27FC236}">
                <a16:creationId xmlns:a16="http://schemas.microsoft.com/office/drawing/2014/main" id="{F3E67A9C-98F1-4CF3-CFFA-60CE7DE7C0F4}"/>
              </a:ext>
            </a:extLst>
          </p:cNvPr>
          <p:cNvSpPr>
            <a:spLocks noChangeShapeType="1"/>
          </p:cNvSpPr>
          <p:nvPr/>
        </p:nvSpPr>
        <p:spPr bwMode="auto">
          <a:xfrm flipH="1" flipV="1">
            <a:off x="6943725" y="2736850"/>
            <a:ext cx="1035050" cy="906463"/>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a:lstStyle/>
          <a:p>
            <a:pPr eaLnBrk="1" fontAlgn="auto" hangingPunct="1">
              <a:spcBef>
                <a:spcPts val="0"/>
              </a:spcBef>
              <a:spcAft>
                <a:spcPts val="0"/>
              </a:spcAft>
              <a:defRPr/>
            </a:pPr>
            <a:endParaRPr lang="zh-TW" altLang="en-US"/>
          </a:p>
        </p:txBody>
      </p:sp>
      <p:sp>
        <p:nvSpPr>
          <p:cNvPr id="5166" name="Line 119">
            <a:extLst>
              <a:ext uri="{FF2B5EF4-FFF2-40B4-BE49-F238E27FC236}">
                <a16:creationId xmlns:a16="http://schemas.microsoft.com/office/drawing/2014/main" id="{4A8B8DC2-E177-3A1A-3B69-D008578D2B24}"/>
              </a:ext>
            </a:extLst>
          </p:cNvPr>
          <p:cNvSpPr>
            <a:spLocks noChangeShapeType="1"/>
          </p:cNvSpPr>
          <p:nvPr/>
        </p:nvSpPr>
        <p:spPr bwMode="auto">
          <a:xfrm flipH="1">
            <a:off x="6943725" y="3856038"/>
            <a:ext cx="1035050" cy="106362"/>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a:lstStyle/>
          <a:p>
            <a:pPr eaLnBrk="1" fontAlgn="auto" hangingPunct="1">
              <a:spcBef>
                <a:spcPts val="0"/>
              </a:spcBef>
              <a:spcAft>
                <a:spcPts val="0"/>
              </a:spcAft>
              <a:defRPr/>
            </a:pPr>
            <a:endParaRPr lang="zh-TW" altLang="en-US"/>
          </a:p>
        </p:txBody>
      </p:sp>
      <p:sp>
        <p:nvSpPr>
          <p:cNvPr id="9263" name="Rectangle 121">
            <a:extLst>
              <a:ext uri="{FF2B5EF4-FFF2-40B4-BE49-F238E27FC236}">
                <a16:creationId xmlns:a16="http://schemas.microsoft.com/office/drawing/2014/main" id="{0276F7E4-0C25-4E47-5AF7-FCCC98F782E5}"/>
              </a:ext>
            </a:extLst>
          </p:cNvPr>
          <p:cNvSpPr>
            <a:spLocks noChangeArrowheads="1"/>
          </p:cNvSpPr>
          <p:nvPr/>
        </p:nvSpPr>
        <p:spPr bwMode="auto">
          <a:xfrm>
            <a:off x="2316163" y="3862388"/>
            <a:ext cx="973137" cy="1639887"/>
          </a:xfrm>
          <a:prstGeom prst="rect">
            <a:avLst/>
          </a:prstGeom>
          <a:solidFill>
            <a:srgbClr val="CCFFCC"/>
          </a:solidFill>
          <a:ln w="9525">
            <a:solidFill>
              <a:schemeClr val="tx1"/>
            </a:solidFill>
            <a:miter lim="800000"/>
            <a:headEnd/>
            <a:tailEnd/>
          </a:ln>
        </p:spPr>
        <p:txBody>
          <a:bodyPr wrap="none" anchor="ctr"/>
          <a:lstStyle/>
          <a:p>
            <a:pPr algn="ctr" eaLnBrk="1" fontAlgn="auto" hangingPunct="1">
              <a:spcBef>
                <a:spcPts val="0"/>
              </a:spcBef>
              <a:spcAft>
                <a:spcPts val="0"/>
              </a:spcAft>
              <a:defRPr/>
            </a:pPr>
            <a:r>
              <a:rPr lang="zh-TW" altLang="en-US" sz="2000" dirty="0">
                <a:latin typeface="+mj-lt"/>
                <a:ea typeface="標楷體" pitchFamily="65" charset="-120"/>
              </a:rPr>
              <a:t>江申</a:t>
            </a:r>
          </a:p>
          <a:p>
            <a:pPr algn="ctr" eaLnBrk="1" fontAlgn="auto" hangingPunct="1">
              <a:spcBef>
                <a:spcPts val="0"/>
              </a:spcBef>
              <a:spcAft>
                <a:spcPts val="0"/>
              </a:spcAft>
              <a:defRPr/>
            </a:pPr>
            <a:r>
              <a:rPr lang="zh-TW" altLang="en-US" sz="2000" dirty="0">
                <a:latin typeface="+mj-lt"/>
                <a:ea typeface="標楷體" pitchFamily="65" charset="-120"/>
              </a:rPr>
              <a:t>投資</a:t>
            </a:r>
          </a:p>
          <a:p>
            <a:pPr algn="ctr" eaLnBrk="1" fontAlgn="auto" hangingPunct="1">
              <a:spcBef>
                <a:spcPts val="0"/>
              </a:spcBef>
              <a:spcAft>
                <a:spcPts val="0"/>
              </a:spcAft>
              <a:defRPr/>
            </a:pPr>
            <a:r>
              <a:rPr lang="en-US" altLang="zh-TW" sz="2000" dirty="0">
                <a:latin typeface="+mj-lt"/>
                <a:ea typeface="標楷體" pitchFamily="65" charset="-120"/>
              </a:rPr>
              <a:t>(BVI)</a:t>
            </a:r>
            <a:endParaRPr lang="zh-TW" altLang="en-US" sz="2000" dirty="0">
              <a:latin typeface="+mj-lt"/>
              <a:ea typeface="標楷體" pitchFamily="65" charset="-120"/>
            </a:endParaRPr>
          </a:p>
        </p:txBody>
      </p:sp>
      <p:sp>
        <p:nvSpPr>
          <p:cNvPr id="16424" name="Line 122">
            <a:extLst>
              <a:ext uri="{FF2B5EF4-FFF2-40B4-BE49-F238E27FC236}">
                <a16:creationId xmlns:a16="http://schemas.microsoft.com/office/drawing/2014/main" id="{90329300-AD5C-AC32-252E-747D8E1B4364}"/>
              </a:ext>
            </a:extLst>
          </p:cNvPr>
          <p:cNvSpPr>
            <a:spLocks noChangeShapeType="1"/>
          </p:cNvSpPr>
          <p:nvPr/>
        </p:nvSpPr>
        <p:spPr bwMode="auto">
          <a:xfrm>
            <a:off x="2746375" y="3267075"/>
            <a:ext cx="15875" cy="5699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9265" name="Text Box 123">
            <a:extLst>
              <a:ext uri="{FF2B5EF4-FFF2-40B4-BE49-F238E27FC236}">
                <a16:creationId xmlns:a16="http://schemas.microsoft.com/office/drawing/2014/main" id="{269C34C7-BE0D-E8D0-C54E-C6AD70EC4B4A}"/>
              </a:ext>
            </a:extLst>
          </p:cNvPr>
          <p:cNvSpPr txBox="1">
            <a:spLocks noChangeArrowheads="1"/>
          </p:cNvSpPr>
          <p:nvPr/>
        </p:nvSpPr>
        <p:spPr bwMode="auto">
          <a:xfrm>
            <a:off x="2720975" y="3362325"/>
            <a:ext cx="663575"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100%</a:t>
            </a:r>
          </a:p>
        </p:txBody>
      </p:sp>
      <p:sp>
        <p:nvSpPr>
          <p:cNvPr id="16426" name="Line 124">
            <a:extLst>
              <a:ext uri="{FF2B5EF4-FFF2-40B4-BE49-F238E27FC236}">
                <a16:creationId xmlns:a16="http://schemas.microsoft.com/office/drawing/2014/main" id="{0AB408F3-59E1-46D3-C6B3-C3C0435BA59D}"/>
              </a:ext>
            </a:extLst>
          </p:cNvPr>
          <p:cNvSpPr>
            <a:spLocks noChangeShapeType="1"/>
          </p:cNvSpPr>
          <p:nvPr/>
        </p:nvSpPr>
        <p:spPr bwMode="auto">
          <a:xfrm flipV="1">
            <a:off x="4381500" y="2909888"/>
            <a:ext cx="977900" cy="8651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6427" name="Rectangle 58">
            <a:extLst>
              <a:ext uri="{FF2B5EF4-FFF2-40B4-BE49-F238E27FC236}">
                <a16:creationId xmlns:a16="http://schemas.microsoft.com/office/drawing/2014/main" id="{022B5DC5-9655-48A2-2CFB-5D689234AC8F}"/>
              </a:ext>
            </a:extLst>
          </p:cNvPr>
          <p:cNvSpPr>
            <a:spLocks noChangeArrowheads="1"/>
          </p:cNvSpPr>
          <p:nvPr/>
        </p:nvSpPr>
        <p:spPr bwMode="auto">
          <a:xfrm>
            <a:off x="5372100" y="3540125"/>
            <a:ext cx="1566863" cy="792163"/>
          </a:xfrm>
          <a:prstGeom prst="rect">
            <a:avLst/>
          </a:prstGeom>
          <a:solidFill>
            <a:srgbClr val="CCFFFF"/>
          </a:solidFill>
          <a:ln w="19050" algn="ctr">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endParaRPr kumimoji="1" lang="zh-TW" altLang="en-US" sz="1800">
              <a:latin typeface="Arial" panose="020B0604020202020204" pitchFamily="34" charset="0"/>
              <a:ea typeface="標楷體" panose="03000509000000000000" pitchFamily="65" charset="-120"/>
            </a:endParaRP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襄陽恩梯恩</a:t>
            </a:r>
          </a:p>
          <a:p>
            <a:pPr algn="ctr" eaLnBrk="1" hangingPunct="1">
              <a:lnSpc>
                <a:spcPct val="100000"/>
              </a:lnSpc>
              <a:spcBef>
                <a:spcPct val="0"/>
              </a:spcBef>
              <a:buFontTx/>
              <a:buNone/>
            </a:pPr>
            <a:r>
              <a:rPr kumimoji="1" lang="zh-TW" altLang="en-US" sz="2000">
                <a:latin typeface="Arial" panose="020B0604020202020204" pitchFamily="34" charset="0"/>
                <a:ea typeface="標楷體" panose="03000509000000000000" pitchFamily="65" charset="-120"/>
              </a:rPr>
              <a:t>裕隆傳動公司</a:t>
            </a:r>
          </a:p>
          <a:p>
            <a:pPr algn="ctr" eaLnBrk="1" hangingPunct="1">
              <a:lnSpc>
                <a:spcPct val="100000"/>
              </a:lnSpc>
              <a:spcBef>
                <a:spcPct val="0"/>
              </a:spcBef>
              <a:buFontTx/>
              <a:buNone/>
            </a:pPr>
            <a:endParaRPr kumimoji="1" lang="zh-TW" altLang="en-US" sz="1800">
              <a:latin typeface="Arial" panose="020B0604020202020204" pitchFamily="34" charset="0"/>
              <a:ea typeface="標楷體" panose="03000509000000000000" pitchFamily="65" charset="-120"/>
            </a:endParaRPr>
          </a:p>
        </p:txBody>
      </p:sp>
      <p:sp>
        <p:nvSpPr>
          <p:cNvPr id="16428" name="Rectangle 103">
            <a:extLst>
              <a:ext uri="{FF2B5EF4-FFF2-40B4-BE49-F238E27FC236}">
                <a16:creationId xmlns:a16="http://schemas.microsoft.com/office/drawing/2014/main" id="{A63C1A8A-C0D7-9C19-9B46-C08FA30D2400}"/>
              </a:ext>
            </a:extLst>
          </p:cNvPr>
          <p:cNvSpPr>
            <a:spLocks noChangeArrowheads="1"/>
          </p:cNvSpPr>
          <p:nvPr/>
        </p:nvSpPr>
        <p:spPr bwMode="auto">
          <a:xfrm>
            <a:off x="7978775" y="3287713"/>
            <a:ext cx="1512888" cy="709612"/>
          </a:xfrm>
          <a:prstGeom prst="rect">
            <a:avLst/>
          </a:prstGeom>
          <a:solidFill>
            <a:schemeClr val="bg1"/>
          </a:solidFill>
          <a:ln w="9525">
            <a:solidFill>
              <a:schemeClr val="tx1"/>
            </a:solidFill>
            <a:miter lim="800000"/>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zh-TW" altLang="en-US" sz="2000">
                <a:latin typeface="Aptos" panose="020B0004020202020204" pitchFamily="34" charset="0"/>
                <a:ea typeface="標楷體" panose="03000509000000000000" pitchFamily="65" charset="-120"/>
              </a:rPr>
              <a:t>中國恩梯恩</a:t>
            </a:r>
            <a:endParaRPr lang="en-US" altLang="zh-TW" sz="2000">
              <a:latin typeface="Aptos" panose="020B0004020202020204" pitchFamily="34" charset="0"/>
              <a:ea typeface="標楷體" panose="03000509000000000000" pitchFamily="65" charset="-120"/>
            </a:endParaRPr>
          </a:p>
          <a:p>
            <a:pPr algn="ctr" eaLnBrk="1" hangingPunct="1">
              <a:lnSpc>
                <a:spcPct val="100000"/>
              </a:lnSpc>
              <a:spcBef>
                <a:spcPct val="0"/>
              </a:spcBef>
              <a:buFontTx/>
              <a:buNone/>
            </a:pPr>
            <a:r>
              <a:rPr lang="zh-TW" altLang="en-US" sz="2000">
                <a:latin typeface="Aptos" panose="020B0004020202020204" pitchFamily="34" charset="0"/>
                <a:ea typeface="標楷體" panose="03000509000000000000" pitchFamily="65" charset="-120"/>
              </a:rPr>
              <a:t>投資</a:t>
            </a:r>
            <a:endParaRPr lang="en-US" altLang="zh-TW" sz="2000">
              <a:latin typeface="Aptos" panose="020B0004020202020204" pitchFamily="34" charset="0"/>
              <a:ea typeface="標楷體" panose="03000509000000000000" pitchFamily="65" charset="-120"/>
            </a:endParaRPr>
          </a:p>
        </p:txBody>
      </p:sp>
      <p:cxnSp>
        <p:nvCxnSpPr>
          <p:cNvPr id="5175" name="直線單箭頭接點 7">
            <a:extLst>
              <a:ext uri="{FF2B5EF4-FFF2-40B4-BE49-F238E27FC236}">
                <a16:creationId xmlns:a16="http://schemas.microsoft.com/office/drawing/2014/main" id="{B67F4A07-CC19-6DBC-00B6-63BCDCCA6F26}"/>
              </a:ext>
            </a:extLst>
          </p:cNvPr>
          <p:cNvCxnSpPr>
            <a:cxnSpLocks noChangeShapeType="1"/>
            <a:stCxn id="7200" idx="1"/>
          </p:cNvCxnSpPr>
          <p:nvPr/>
        </p:nvCxnSpPr>
        <p:spPr bwMode="auto">
          <a:xfrm flipH="1" flipV="1">
            <a:off x="6937375" y="2965450"/>
            <a:ext cx="1014413" cy="2051050"/>
          </a:xfrm>
          <a:prstGeom prst="straightConnector1">
            <a:avLst/>
          </a:prstGeom>
          <a:ln>
            <a:headEnd/>
            <a:tailEnd type="arrow" w="med" len="med"/>
          </a:ln>
        </p:spPr>
        <p:style>
          <a:lnRef idx="2">
            <a:schemeClr val="accent6"/>
          </a:lnRef>
          <a:fillRef idx="0">
            <a:schemeClr val="accent6"/>
          </a:fillRef>
          <a:effectRef idx="1">
            <a:schemeClr val="accent6"/>
          </a:effectRef>
          <a:fontRef idx="minor">
            <a:schemeClr val="tx1"/>
          </a:fontRef>
        </p:style>
      </p:cxnSp>
      <p:sp>
        <p:nvSpPr>
          <p:cNvPr id="9272" name="Text Box 105">
            <a:extLst>
              <a:ext uri="{FF2B5EF4-FFF2-40B4-BE49-F238E27FC236}">
                <a16:creationId xmlns:a16="http://schemas.microsoft.com/office/drawing/2014/main" id="{E4865933-1878-FDE1-9FEB-4B10EE9B5851}"/>
              </a:ext>
            </a:extLst>
          </p:cNvPr>
          <p:cNvSpPr txBox="1">
            <a:spLocks noChangeArrowheads="1"/>
          </p:cNvSpPr>
          <p:nvPr/>
        </p:nvSpPr>
        <p:spPr bwMode="auto">
          <a:xfrm>
            <a:off x="7356475" y="3597275"/>
            <a:ext cx="561975"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60%</a:t>
            </a:r>
          </a:p>
        </p:txBody>
      </p:sp>
      <p:cxnSp>
        <p:nvCxnSpPr>
          <p:cNvPr id="16431" name="直線單箭頭接點 9">
            <a:extLst>
              <a:ext uri="{FF2B5EF4-FFF2-40B4-BE49-F238E27FC236}">
                <a16:creationId xmlns:a16="http://schemas.microsoft.com/office/drawing/2014/main" id="{EBA70982-D468-3015-1735-0725FD47051D}"/>
              </a:ext>
            </a:extLst>
          </p:cNvPr>
          <p:cNvCxnSpPr>
            <a:cxnSpLocks noChangeShapeType="1"/>
            <a:stCxn id="16426" idx="0"/>
            <a:endCxn id="16427" idx="1"/>
          </p:cNvCxnSpPr>
          <p:nvPr/>
        </p:nvCxnSpPr>
        <p:spPr bwMode="auto">
          <a:xfrm>
            <a:off x="4381500" y="3775075"/>
            <a:ext cx="990600" cy="1619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74" name="Text Box 71">
            <a:extLst>
              <a:ext uri="{FF2B5EF4-FFF2-40B4-BE49-F238E27FC236}">
                <a16:creationId xmlns:a16="http://schemas.microsoft.com/office/drawing/2014/main" id="{18B4F584-05F3-D00E-C9FA-7E3D1FEA20DF}"/>
              </a:ext>
            </a:extLst>
          </p:cNvPr>
          <p:cNvSpPr txBox="1">
            <a:spLocks noChangeArrowheads="1"/>
          </p:cNvSpPr>
          <p:nvPr/>
        </p:nvSpPr>
        <p:spPr bwMode="auto">
          <a:xfrm>
            <a:off x="4722813" y="3563938"/>
            <a:ext cx="561975" cy="338137"/>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solidFill>
                  <a:srgbClr val="FF9933"/>
                </a:solidFill>
                <a:latin typeface="+mj-lt"/>
              </a:rPr>
              <a:t>40%</a:t>
            </a:r>
          </a:p>
        </p:txBody>
      </p:sp>
      <p:sp>
        <p:nvSpPr>
          <p:cNvPr id="9276" name="Text Box 123">
            <a:extLst>
              <a:ext uri="{FF2B5EF4-FFF2-40B4-BE49-F238E27FC236}">
                <a16:creationId xmlns:a16="http://schemas.microsoft.com/office/drawing/2014/main" id="{C18B0AAE-4366-FCB2-6FF6-CE00D3BC8217}"/>
              </a:ext>
            </a:extLst>
          </p:cNvPr>
          <p:cNvSpPr txBox="1">
            <a:spLocks noChangeArrowheads="1"/>
          </p:cNvSpPr>
          <p:nvPr/>
        </p:nvSpPr>
        <p:spPr bwMode="auto">
          <a:xfrm>
            <a:off x="8534400" y="4140200"/>
            <a:ext cx="663575" cy="338138"/>
          </a:xfrm>
          <a:prstGeom prst="rect">
            <a:avLst/>
          </a:prstGeom>
          <a:solidFill>
            <a:srgbClr val="EAEAEA">
              <a:alpha val="50195"/>
            </a:srgbClr>
          </a:solidFill>
          <a:ln w="9525">
            <a:noFill/>
            <a:miter lim="800000"/>
            <a:headEnd/>
            <a:tailEnd/>
          </a:ln>
        </p:spPr>
        <p:txBody>
          <a:bodyPr wrap="none">
            <a:spAutoFit/>
          </a:bodyPr>
          <a:lstStyle/>
          <a:p>
            <a:pPr eaLnBrk="1" fontAlgn="auto" hangingPunct="1">
              <a:spcBef>
                <a:spcPts val="0"/>
              </a:spcBef>
              <a:spcAft>
                <a:spcPts val="0"/>
              </a:spcAft>
              <a:defRPr/>
            </a:pPr>
            <a:r>
              <a:rPr lang="en-US" altLang="zh-TW" sz="1600" i="1" dirty="0">
                <a:latin typeface="+mj-lt"/>
              </a:rPr>
              <a:t>100%</a:t>
            </a:r>
          </a:p>
        </p:txBody>
      </p:sp>
      <p:cxnSp>
        <p:nvCxnSpPr>
          <p:cNvPr id="5" name="直線單箭頭接點 4">
            <a:extLst>
              <a:ext uri="{FF2B5EF4-FFF2-40B4-BE49-F238E27FC236}">
                <a16:creationId xmlns:a16="http://schemas.microsoft.com/office/drawing/2014/main" id="{3816E2ED-E821-7386-2F3A-5238097951F8}"/>
              </a:ext>
            </a:extLst>
          </p:cNvPr>
          <p:cNvCxnSpPr/>
          <p:nvPr/>
        </p:nvCxnSpPr>
        <p:spPr bwMode="auto">
          <a:xfrm flipV="1">
            <a:off x="8580438" y="3990975"/>
            <a:ext cx="0" cy="652463"/>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grpSp>
        <p:nvGrpSpPr>
          <p:cNvPr id="16436" name="Group 7">
            <a:extLst>
              <a:ext uri="{FF2B5EF4-FFF2-40B4-BE49-F238E27FC236}">
                <a16:creationId xmlns:a16="http://schemas.microsoft.com/office/drawing/2014/main" id="{4CF38DCD-549A-EDA6-F5FF-0F7D442B1FAF}"/>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C3B6F6BB-6EE4-B2F5-7632-5D2F2D5C0C51}"/>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6438" name="Rectangle 9">
              <a:extLst>
                <a:ext uri="{FF2B5EF4-FFF2-40B4-BE49-F238E27FC236}">
                  <a16:creationId xmlns:a16="http://schemas.microsoft.com/office/drawing/2014/main" id="{2192B4BC-0D05-8173-197E-3727AA689AD3}"/>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39" name="Rectangle 10">
              <a:extLst>
                <a:ext uri="{FF2B5EF4-FFF2-40B4-BE49-F238E27FC236}">
                  <a16:creationId xmlns:a16="http://schemas.microsoft.com/office/drawing/2014/main" id="{975A9411-B515-E28C-F2D6-969883F2F0B0}"/>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0" name="Rectangle 11">
              <a:extLst>
                <a:ext uri="{FF2B5EF4-FFF2-40B4-BE49-F238E27FC236}">
                  <a16:creationId xmlns:a16="http://schemas.microsoft.com/office/drawing/2014/main" id="{722F6CF5-4B5D-0F46-5E14-554F69DE9A79}"/>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1" name="Rectangle 12">
              <a:extLst>
                <a:ext uri="{FF2B5EF4-FFF2-40B4-BE49-F238E27FC236}">
                  <a16:creationId xmlns:a16="http://schemas.microsoft.com/office/drawing/2014/main" id="{D3C26E76-D6E6-7DEE-FEB6-627D5482D10C}"/>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2" name="Rectangle 13">
              <a:extLst>
                <a:ext uri="{FF2B5EF4-FFF2-40B4-BE49-F238E27FC236}">
                  <a16:creationId xmlns:a16="http://schemas.microsoft.com/office/drawing/2014/main" id="{6BDE3D25-B644-8D94-3EBE-1B6F45F360F5}"/>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3" name="Rectangle 14">
              <a:extLst>
                <a:ext uri="{FF2B5EF4-FFF2-40B4-BE49-F238E27FC236}">
                  <a16:creationId xmlns:a16="http://schemas.microsoft.com/office/drawing/2014/main" id="{CE3836D9-82F9-0369-6C6C-92A847741610}"/>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4" name="Rectangle 15">
              <a:extLst>
                <a:ext uri="{FF2B5EF4-FFF2-40B4-BE49-F238E27FC236}">
                  <a16:creationId xmlns:a16="http://schemas.microsoft.com/office/drawing/2014/main" id="{4981D256-D3C5-14FE-F4DE-AF0769D51DDF}"/>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5" name="Rectangle 16">
              <a:extLst>
                <a:ext uri="{FF2B5EF4-FFF2-40B4-BE49-F238E27FC236}">
                  <a16:creationId xmlns:a16="http://schemas.microsoft.com/office/drawing/2014/main" id="{FA4EC055-A356-094A-84F2-4E96F54808D0}"/>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6" name="Rectangle 17">
              <a:extLst>
                <a:ext uri="{FF2B5EF4-FFF2-40B4-BE49-F238E27FC236}">
                  <a16:creationId xmlns:a16="http://schemas.microsoft.com/office/drawing/2014/main" id="{B1157AB2-7445-D66B-AD79-C54754081696}"/>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7" name="Rectangle 18">
              <a:extLst>
                <a:ext uri="{FF2B5EF4-FFF2-40B4-BE49-F238E27FC236}">
                  <a16:creationId xmlns:a16="http://schemas.microsoft.com/office/drawing/2014/main" id="{1C6030C5-D5F3-C99B-80EF-057132171E29}"/>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8" name="Rectangle 19">
              <a:extLst>
                <a:ext uri="{FF2B5EF4-FFF2-40B4-BE49-F238E27FC236}">
                  <a16:creationId xmlns:a16="http://schemas.microsoft.com/office/drawing/2014/main" id="{4408AA55-558A-4D7C-11B4-58DBB628FB22}"/>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6449" name="Rectangle 20">
              <a:extLst>
                <a:ext uri="{FF2B5EF4-FFF2-40B4-BE49-F238E27FC236}">
                  <a16:creationId xmlns:a16="http://schemas.microsoft.com/office/drawing/2014/main" id="{C5A28453-8350-6494-D82D-4F3F7ADDADC8}"/>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B0EEEF51-D303-1508-7AD4-285E30CDB1F5}"/>
              </a:ext>
            </a:extLst>
          </p:cNvPr>
          <p:cNvSpPr>
            <a:spLocks noGrp="1"/>
          </p:cNvSpPr>
          <p:nvPr>
            <p:ph type="sldNum" sz="quarter" idx="12"/>
          </p:nvPr>
        </p:nvSpPr>
        <p:spPr/>
        <p:txBody>
          <a:bodyPr/>
          <a:lstStyle/>
          <a:p>
            <a:pPr>
              <a:defRPr/>
            </a:pPr>
            <a:endParaRPr lang="zh-TW" altLang="en-US"/>
          </a:p>
          <a:p>
            <a:pPr>
              <a:defRPr/>
            </a:pPr>
            <a:fld id="{8D909455-9463-435C-8EE4-6F2F59251C82}" type="slidenum">
              <a:rPr lang="zh-TW" altLang="en-US" smtClean="0"/>
              <a:pPr>
                <a:defRPr/>
              </a:pPr>
              <a:t>6</a:t>
            </a:fld>
            <a:endParaRPr lang="en-US" altLang="zh-TW"/>
          </a:p>
        </p:txBody>
      </p:sp>
    </p:spTree>
  </p:cSld>
  <p:clrMapOvr>
    <a:masterClrMapping/>
  </p:clrMapOvr>
  <p:transition advTm="10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2">
            <a:extLst>
              <a:ext uri="{FF2B5EF4-FFF2-40B4-BE49-F238E27FC236}">
                <a16:creationId xmlns:a16="http://schemas.microsoft.com/office/drawing/2014/main" id="{F8964334-0490-F582-7E43-99FDDC12B2D4}"/>
              </a:ext>
            </a:extLst>
          </p:cNvPr>
          <p:cNvSpPr txBox="1">
            <a:spLocks noChangeArrowheads="1"/>
          </p:cNvSpPr>
          <p:nvPr/>
        </p:nvSpPr>
        <p:spPr bwMode="auto">
          <a:xfrm>
            <a:off x="1341438" y="246063"/>
            <a:ext cx="6934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50000"/>
              </a:spcBef>
              <a:buClr>
                <a:srgbClr val="CC0000"/>
              </a:buClr>
              <a:buFont typeface="Monotype Sorts"/>
              <a:buNone/>
            </a:pPr>
            <a:r>
              <a:rPr kumimoji="1" lang="zh-TW" altLang="en-US" sz="4400">
                <a:solidFill>
                  <a:srgbClr val="000066"/>
                </a:solidFill>
                <a:latin typeface="Times New Roman" panose="02020603050405020304" pitchFamily="18" charset="0"/>
                <a:ea typeface="標楷體" panose="03000509000000000000" pitchFamily="65" charset="-120"/>
              </a:rPr>
              <a:t>大陸事業單位</a:t>
            </a:r>
          </a:p>
        </p:txBody>
      </p:sp>
      <p:sp>
        <p:nvSpPr>
          <p:cNvPr id="18436" name="Freeform 4">
            <a:extLst>
              <a:ext uri="{FF2B5EF4-FFF2-40B4-BE49-F238E27FC236}">
                <a16:creationId xmlns:a16="http://schemas.microsoft.com/office/drawing/2014/main" id="{5926A2B5-8B2B-ADDE-146A-0B1C8A45B5E3}"/>
              </a:ext>
            </a:extLst>
          </p:cNvPr>
          <p:cNvSpPr>
            <a:spLocks noChangeAspect="1"/>
          </p:cNvSpPr>
          <p:nvPr/>
        </p:nvSpPr>
        <p:spPr bwMode="auto">
          <a:xfrm>
            <a:off x="698500" y="1355725"/>
            <a:ext cx="6985000" cy="4729163"/>
          </a:xfrm>
          <a:custGeom>
            <a:avLst/>
            <a:gdLst>
              <a:gd name="T0" fmla="*/ 2147483646 w 4347"/>
              <a:gd name="T1" fmla="*/ 2147483646 h 3447"/>
              <a:gd name="T2" fmla="*/ 2147483646 w 4347"/>
              <a:gd name="T3" fmla="*/ 2147483646 h 3447"/>
              <a:gd name="T4" fmla="*/ 2147483646 w 4347"/>
              <a:gd name="T5" fmla="*/ 2147483646 h 3447"/>
              <a:gd name="T6" fmla="*/ 2147483646 w 4347"/>
              <a:gd name="T7" fmla="*/ 2147483646 h 3447"/>
              <a:gd name="T8" fmla="*/ 2147483646 w 4347"/>
              <a:gd name="T9" fmla="*/ 2147483646 h 3447"/>
              <a:gd name="T10" fmla="*/ 2147483646 w 4347"/>
              <a:gd name="T11" fmla="*/ 2147483646 h 3447"/>
              <a:gd name="T12" fmla="*/ 2147483646 w 4347"/>
              <a:gd name="T13" fmla="*/ 2147483646 h 3447"/>
              <a:gd name="T14" fmla="*/ 2147483646 w 4347"/>
              <a:gd name="T15" fmla="*/ 2147483646 h 3447"/>
              <a:gd name="T16" fmla="*/ 2147483646 w 4347"/>
              <a:gd name="T17" fmla="*/ 2147483646 h 3447"/>
              <a:gd name="T18" fmla="*/ 2147483646 w 4347"/>
              <a:gd name="T19" fmla="*/ 2147483646 h 3447"/>
              <a:gd name="T20" fmla="*/ 2147483646 w 4347"/>
              <a:gd name="T21" fmla="*/ 2147483646 h 3447"/>
              <a:gd name="T22" fmla="*/ 2147483646 w 4347"/>
              <a:gd name="T23" fmla="*/ 2147483646 h 3447"/>
              <a:gd name="T24" fmla="*/ 2147483646 w 4347"/>
              <a:gd name="T25" fmla="*/ 2147483646 h 3447"/>
              <a:gd name="T26" fmla="*/ 2147483646 w 4347"/>
              <a:gd name="T27" fmla="*/ 2147483646 h 3447"/>
              <a:gd name="T28" fmla="*/ 2147483646 w 4347"/>
              <a:gd name="T29" fmla="*/ 2147483646 h 3447"/>
              <a:gd name="T30" fmla="*/ 2147483646 w 4347"/>
              <a:gd name="T31" fmla="*/ 2147483646 h 3447"/>
              <a:gd name="T32" fmla="*/ 2147483646 w 4347"/>
              <a:gd name="T33" fmla="*/ 2147483646 h 3447"/>
              <a:gd name="T34" fmla="*/ 0 w 4347"/>
              <a:gd name="T35" fmla="*/ 2147483646 h 3447"/>
              <a:gd name="T36" fmla="*/ 2147483646 w 4347"/>
              <a:gd name="T37" fmla="*/ 2147483646 h 3447"/>
              <a:gd name="T38" fmla="*/ 2147483646 w 4347"/>
              <a:gd name="T39" fmla="*/ 2147483646 h 3447"/>
              <a:gd name="T40" fmla="*/ 2147483646 w 4347"/>
              <a:gd name="T41" fmla="*/ 2147483646 h 3447"/>
              <a:gd name="T42" fmla="*/ 2147483646 w 4347"/>
              <a:gd name="T43" fmla="*/ 2147483646 h 3447"/>
              <a:gd name="T44" fmla="*/ 2147483646 w 4347"/>
              <a:gd name="T45" fmla="*/ 2147483646 h 3447"/>
              <a:gd name="T46" fmla="*/ 2147483646 w 4347"/>
              <a:gd name="T47" fmla="*/ 2147483646 h 3447"/>
              <a:gd name="T48" fmla="*/ 2147483646 w 4347"/>
              <a:gd name="T49" fmla="*/ 2147483646 h 3447"/>
              <a:gd name="T50" fmla="*/ 2147483646 w 4347"/>
              <a:gd name="T51" fmla="*/ 2147483646 h 3447"/>
              <a:gd name="T52" fmla="*/ 2147483646 w 4347"/>
              <a:gd name="T53" fmla="*/ 2147483646 h 3447"/>
              <a:gd name="T54" fmla="*/ 2147483646 w 4347"/>
              <a:gd name="T55" fmla="*/ 2147483646 h 3447"/>
              <a:gd name="T56" fmla="*/ 2147483646 w 4347"/>
              <a:gd name="T57" fmla="*/ 2147483646 h 3447"/>
              <a:gd name="T58" fmla="*/ 2147483646 w 4347"/>
              <a:gd name="T59" fmla="*/ 2147483646 h 3447"/>
              <a:gd name="T60" fmla="*/ 2147483646 w 4347"/>
              <a:gd name="T61" fmla="*/ 2147483646 h 3447"/>
              <a:gd name="T62" fmla="*/ 2147483646 w 4347"/>
              <a:gd name="T63" fmla="*/ 2147483646 h 3447"/>
              <a:gd name="T64" fmla="*/ 2147483646 w 4347"/>
              <a:gd name="T65" fmla="*/ 2147483646 h 3447"/>
              <a:gd name="T66" fmla="*/ 2147483646 w 4347"/>
              <a:gd name="T67" fmla="*/ 2147483646 h 3447"/>
              <a:gd name="T68" fmla="*/ 2147483646 w 4347"/>
              <a:gd name="T69" fmla="*/ 2147483646 h 3447"/>
              <a:gd name="T70" fmla="*/ 2147483646 w 4347"/>
              <a:gd name="T71" fmla="*/ 2147483646 h 3447"/>
              <a:gd name="T72" fmla="*/ 2147483646 w 4347"/>
              <a:gd name="T73" fmla="*/ 2147483646 h 3447"/>
              <a:gd name="T74" fmla="*/ 2147483646 w 4347"/>
              <a:gd name="T75" fmla="*/ 2147483646 h 3447"/>
              <a:gd name="T76" fmla="*/ 2147483646 w 4347"/>
              <a:gd name="T77" fmla="*/ 2147483646 h 3447"/>
              <a:gd name="T78" fmla="*/ 2147483646 w 4347"/>
              <a:gd name="T79" fmla="*/ 2147483646 h 3447"/>
              <a:gd name="T80" fmla="*/ 2147483646 w 4347"/>
              <a:gd name="T81" fmla="*/ 2147483646 h 3447"/>
              <a:gd name="T82" fmla="*/ 2147483646 w 4347"/>
              <a:gd name="T83" fmla="*/ 2147483646 h 3447"/>
              <a:gd name="T84" fmla="*/ 2147483646 w 4347"/>
              <a:gd name="T85" fmla="*/ 2147483646 h 3447"/>
              <a:gd name="T86" fmla="*/ 2147483646 w 4347"/>
              <a:gd name="T87" fmla="*/ 2147483646 h 3447"/>
              <a:gd name="T88" fmla="*/ 2147483646 w 4347"/>
              <a:gd name="T89" fmla="*/ 2147483646 h 3447"/>
              <a:gd name="T90" fmla="*/ 2147483646 w 4347"/>
              <a:gd name="T91" fmla="*/ 2147483646 h 3447"/>
              <a:gd name="T92" fmla="*/ 2147483646 w 4347"/>
              <a:gd name="T93" fmla="*/ 2147483646 h 3447"/>
              <a:gd name="T94" fmla="*/ 2147483646 w 4347"/>
              <a:gd name="T95" fmla="*/ 2147483646 h 3447"/>
              <a:gd name="T96" fmla="*/ 2147483646 w 4347"/>
              <a:gd name="T97" fmla="*/ 2147483646 h 3447"/>
              <a:gd name="T98" fmla="*/ 2147483646 w 4347"/>
              <a:gd name="T99" fmla="*/ 2147483646 h 3447"/>
              <a:gd name="T100" fmla="*/ 2147483646 w 4347"/>
              <a:gd name="T101" fmla="*/ 2147483646 h 3447"/>
              <a:gd name="T102" fmla="*/ 2147483646 w 4347"/>
              <a:gd name="T103" fmla="*/ 2147483646 h 3447"/>
              <a:gd name="T104" fmla="*/ 2147483646 w 4347"/>
              <a:gd name="T105" fmla="*/ 2147483646 h 3447"/>
              <a:gd name="T106" fmla="*/ 2147483646 w 4347"/>
              <a:gd name="T107" fmla="*/ 2147483646 h 3447"/>
              <a:gd name="T108" fmla="*/ 2147483646 w 4347"/>
              <a:gd name="T109" fmla="*/ 2147483646 h 3447"/>
              <a:gd name="T110" fmla="*/ 2147483646 w 4347"/>
              <a:gd name="T111" fmla="*/ 2147483646 h 3447"/>
              <a:gd name="T112" fmla="*/ 2147483646 w 4347"/>
              <a:gd name="T113" fmla="*/ 2147483646 h 3447"/>
              <a:gd name="T114" fmla="*/ 2147483646 w 4347"/>
              <a:gd name="T115" fmla="*/ 2147483646 h 3447"/>
              <a:gd name="T116" fmla="*/ 2147483646 w 4347"/>
              <a:gd name="T117" fmla="*/ 2147483646 h 3447"/>
              <a:gd name="T118" fmla="*/ 2147483646 w 4347"/>
              <a:gd name="T119" fmla="*/ 2147483646 h 3447"/>
              <a:gd name="T120" fmla="*/ 2147483646 w 4347"/>
              <a:gd name="T121" fmla="*/ 2147483646 h 344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347" h="3447">
                <a:moveTo>
                  <a:pt x="3106" y="3441"/>
                </a:moveTo>
                <a:lnTo>
                  <a:pt x="3095" y="3429"/>
                </a:lnTo>
                <a:lnTo>
                  <a:pt x="3017" y="3414"/>
                </a:lnTo>
                <a:lnTo>
                  <a:pt x="3017" y="3389"/>
                </a:lnTo>
                <a:lnTo>
                  <a:pt x="3017" y="3361"/>
                </a:lnTo>
                <a:lnTo>
                  <a:pt x="3015" y="3357"/>
                </a:lnTo>
                <a:lnTo>
                  <a:pt x="3035" y="3313"/>
                </a:lnTo>
                <a:lnTo>
                  <a:pt x="3051" y="3302"/>
                </a:lnTo>
                <a:lnTo>
                  <a:pt x="3051" y="3286"/>
                </a:lnTo>
                <a:lnTo>
                  <a:pt x="3060" y="3273"/>
                </a:lnTo>
                <a:lnTo>
                  <a:pt x="3088" y="3267"/>
                </a:lnTo>
                <a:lnTo>
                  <a:pt x="3097" y="3256"/>
                </a:lnTo>
                <a:lnTo>
                  <a:pt x="3127" y="3252"/>
                </a:lnTo>
                <a:lnTo>
                  <a:pt x="3113" y="3235"/>
                </a:lnTo>
                <a:lnTo>
                  <a:pt x="3086" y="3197"/>
                </a:lnTo>
                <a:lnTo>
                  <a:pt x="3097" y="3124"/>
                </a:lnTo>
                <a:lnTo>
                  <a:pt x="3076" y="3134"/>
                </a:lnTo>
                <a:lnTo>
                  <a:pt x="3051" y="3138"/>
                </a:lnTo>
                <a:lnTo>
                  <a:pt x="3047" y="3140"/>
                </a:lnTo>
                <a:lnTo>
                  <a:pt x="3019" y="3134"/>
                </a:lnTo>
                <a:lnTo>
                  <a:pt x="3019" y="3132"/>
                </a:lnTo>
                <a:lnTo>
                  <a:pt x="2990" y="3124"/>
                </a:lnTo>
                <a:lnTo>
                  <a:pt x="2955" y="3149"/>
                </a:lnTo>
                <a:lnTo>
                  <a:pt x="2953" y="3149"/>
                </a:lnTo>
                <a:lnTo>
                  <a:pt x="2898" y="3134"/>
                </a:lnTo>
                <a:lnTo>
                  <a:pt x="2830" y="3119"/>
                </a:lnTo>
                <a:lnTo>
                  <a:pt x="2780" y="3063"/>
                </a:lnTo>
                <a:lnTo>
                  <a:pt x="2775" y="3056"/>
                </a:lnTo>
                <a:lnTo>
                  <a:pt x="2711" y="3046"/>
                </a:lnTo>
                <a:lnTo>
                  <a:pt x="2672" y="3035"/>
                </a:lnTo>
                <a:lnTo>
                  <a:pt x="2656" y="3033"/>
                </a:lnTo>
                <a:lnTo>
                  <a:pt x="2640" y="3050"/>
                </a:lnTo>
                <a:lnTo>
                  <a:pt x="2592" y="3056"/>
                </a:lnTo>
                <a:lnTo>
                  <a:pt x="2529" y="3098"/>
                </a:lnTo>
                <a:lnTo>
                  <a:pt x="2485" y="3077"/>
                </a:lnTo>
                <a:lnTo>
                  <a:pt x="2472" y="3077"/>
                </a:lnTo>
                <a:lnTo>
                  <a:pt x="2442" y="3113"/>
                </a:lnTo>
                <a:lnTo>
                  <a:pt x="2396" y="3113"/>
                </a:lnTo>
                <a:lnTo>
                  <a:pt x="2380" y="3115"/>
                </a:lnTo>
                <a:lnTo>
                  <a:pt x="2360" y="3130"/>
                </a:lnTo>
                <a:lnTo>
                  <a:pt x="2351" y="3138"/>
                </a:lnTo>
                <a:lnTo>
                  <a:pt x="2355" y="3195"/>
                </a:lnTo>
                <a:lnTo>
                  <a:pt x="2371" y="3212"/>
                </a:lnTo>
                <a:lnTo>
                  <a:pt x="2371" y="3220"/>
                </a:lnTo>
                <a:lnTo>
                  <a:pt x="2355" y="3237"/>
                </a:lnTo>
                <a:lnTo>
                  <a:pt x="2330" y="3220"/>
                </a:lnTo>
                <a:lnTo>
                  <a:pt x="2307" y="3229"/>
                </a:lnTo>
                <a:lnTo>
                  <a:pt x="2280" y="3220"/>
                </a:lnTo>
                <a:lnTo>
                  <a:pt x="2273" y="3212"/>
                </a:lnTo>
                <a:lnTo>
                  <a:pt x="2250" y="3204"/>
                </a:lnTo>
                <a:lnTo>
                  <a:pt x="2232" y="3214"/>
                </a:lnTo>
                <a:lnTo>
                  <a:pt x="2198" y="3214"/>
                </a:lnTo>
                <a:lnTo>
                  <a:pt x="2150" y="3176"/>
                </a:lnTo>
                <a:lnTo>
                  <a:pt x="2097" y="3151"/>
                </a:lnTo>
                <a:lnTo>
                  <a:pt x="2113" y="3094"/>
                </a:lnTo>
                <a:lnTo>
                  <a:pt x="2113" y="3088"/>
                </a:lnTo>
                <a:lnTo>
                  <a:pt x="2088" y="3086"/>
                </a:lnTo>
                <a:lnTo>
                  <a:pt x="2031" y="3027"/>
                </a:lnTo>
                <a:lnTo>
                  <a:pt x="2031" y="2991"/>
                </a:lnTo>
                <a:lnTo>
                  <a:pt x="1967" y="2999"/>
                </a:lnTo>
                <a:lnTo>
                  <a:pt x="1937" y="3014"/>
                </a:lnTo>
                <a:lnTo>
                  <a:pt x="1910" y="3012"/>
                </a:lnTo>
                <a:lnTo>
                  <a:pt x="1910" y="2989"/>
                </a:lnTo>
                <a:lnTo>
                  <a:pt x="1912" y="2945"/>
                </a:lnTo>
                <a:lnTo>
                  <a:pt x="1921" y="2884"/>
                </a:lnTo>
                <a:lnTo>
                  <a:pt x="1944" y="2863"/>
                </a:lnTo>
                <a:lnTo>
                  <a:pt x="1956" y="2854"/>
                </a:lnTo>
                <a:lnTo>
                  <a:pt x="1956" y="2844"/>
                </a:lnTo>
                <a:lnTo>
                  <a:pt x="2001" y="2682"/>
                </a:lnTo>
                <a:lnTo>
                  <a:pt x="1956" y="2631"/>
                </a:lnTo>
                <a:lnTo>
                  <a:pt x="1944" y="2602"/>
                </a:lnTo>
                <a:lnTo>
                  <a:pt x="1942" y="2600"/>
                </a:lnTo>
                <a:lnTo>
                  <a:pt x="1899" y="2566"/>
                </a:lnTo>
                <a:lnTo>
                  <a:pt x="1819" y="2570"/>
                </a:lnTo>
                <a:lnTo>
                  <a:pt x="1812" y="2547"/>
                </a:lnTo>
                <a:lnTo>
                  <a:pt x="1782" y="2526"/>
                </a:lnTo>
                <a:lnTo>
                  <a:pt x="1782" y="2514"/>
                </a:lnTo>
                <a:lnTo>
                  <a:pt x="1732" y="2514"/>
                </a:lnTo>
                <a:lnTo>
                  <a:pt x="1725" y="2520"/>
                </a:lnTo>
                <a:lnTo>
                  <a:pt x="1668" y="2509"/>
                </a:lnTo>
                <a:lnTo>
                  <a:pt x="1657" y="2514"/>
                </a:lnTo>
                <a:lnTo>
                  <a:pt x="1609" y="2564"/>
                </a:lnTo>
                <a:lnTo>
                  <a:pt x="1524" y="2608"/>
                </a:lnTo>
                <a:lnTo>
                  <a:pt x="1479" y="2615"/>
                </a:lnTo>
                <a:lnTo>
                  <a:pt x="1447" y="2629"/>
                </a:lnTo>
                <a:lnTo>
                  <a:pt x="1243" y="2600"/>
                </a:lnTo>
                <a:lnTo>
                  <a:pt x="1223" y="2608"/>
                </a:lnTo>
                <a:lnTo>
                  <a:pt x="1175" y="2629"/>
                </a:lnTo>
                <a:lnTo>
                  <a:pt x="1170" y="2615"/>
                </a:lnTo>
                <a:lnTo>
                  <a:pt x="1138" y="2606"/>
                </a:lnTo>
                <a:lnTo>
                  <a:pt x="1088" y="2602"/>
                </a:lnTo>
                <a:lnTo>
                  <a:pt x="1068" y="2615"/>
                </a:lnTo>
                <a:lnTo>
                  <a:pt x="1052" y="2619"/>
                </a:lnTo>
                <a:lnTo>
                  <a:pt x="931" y="2596"/>
                </a:lnTo>
                <a:lnTo>
                  <a:pt x="919" y="2596"/>
                </a:lnTo>
                <a:lnTo>
                  <a:pt x="810" y="2549"/>
                </a:lnTo>
                <a:lnTo>
                  <a:pt x="716" y="2503"/>
                </a:lnTo>
                <a:lnTo>
                  <a:pt x="620" y="2417"/>
                </a:lnTo>
                <a:lnTo>
                  <a:pt x="527" y="2356"/>
                </a:lnTo>
                <a:lnTo>
                  <a:pt x="513" y="2360"/>
                </a:lnTo>
                <a:lnTo>
                  <a:pt x="499" y="2362"/>
                </a:lnTo>
                <a:lnTo>
                  <a:pt x="440" y="2343"/>
                </a:lnTo>
                <a:lnTo>
                  <a:pt x="383" y="2295"/>
                </a:lnTo>
                <a:lnTo>
                  <a:pt x="374" y="2284"/>
                </a:lnTo>
                <a:lnTo>
                  <a:pt x="374" y="2280"/>
                </a:lnTo>
                <a:lnTo>
                  <a:pt x="317" y="2259"/>
                </a:lnTo>
                <a:lnTo>
                  <a:pt x="301" y="2255"/>
                </a:lnTo>
                <a:lnTo>
                  <a:pt x="317" y="2234"/>
                </a:lnTo>
                <a:lnTo>
                  <a:pt x="317" y="2221"/>
                </a:lnTo>
                <a:lnTo>
                  <a:pt x="287" y="2204"/>
                </a:lnTo>
                <a:lnTo>
                  <a:pt x="273" y="2181"/>
                </a:lnTo>
                <a:lnTo>
                  <a:pt x="271" y="2133"/>
                </a:lnTo>
                <a:lnTo>
                  <a:pt x="280" y="2084"/>
                </a:lnTo>
                <a:lnTo>
                  <a:pt x="317" y="2107"/>
                </a:lnTo>
                <a:lnTo>
                  <a:pt x="337" y="2084"/>
                </a:lnTo>
                <a:lnTo>
                  <a:pt x="346" y="2078"/>
                </a:lnTo>
                <a:lnTo>
                  <a:pt x="351" y="2078"/>
                </a:lnTo>
                <a:lnTo>
                  <a:pt x="360" y="2004"/>
                </a:lnTo>
                <a:lnTo>
                  <a:pt x="317" y="1992"/>
                </a:lnTo>
                <a:lnTo>
                  <a:pt x="317" y="1985"/>
                </a:lnTo>
                <a:lnTo>
                  <a:pt x="324" y="1964"/>
                </a:lnTo>
                <a:lnTo>
                  <a:pt x="367" y="1954"/>
                </a:lnTo>
                <a:lnTo>
                  <a:pt x="394" y="1958"/>
                </a:lnTo>
                <a:lnTo>
                  <a:pt x="429" y="1897"/>
                </a:lnTo>
                <a:lnTo>
                  <a:pt x="445" y="1849"/>
                </a:lnTo>
                <a:lnTo>
                  <a:pt x="440" y="1838"/>
                </a:lnTo>
                <a:lnTo>
                  <a:pt x="314" y="1805"/>
                </a:lnTo>
                <a:lnTo>
                  <a:pt x="285" y="1830"/>
                </a:lnTo>
                <a:lnTo>
                  <a:pt x="262" y="1830"/>
                </a:lnTo>
                <a:lnTo>
                  <a:pt x="171" y="1760"/>
                </a:lnTo>
                <a:lnTo>
                  <a:pt x="164" y="1748"/>
                </a:lnTo>
                <a:lnTo>
                  <a:pt x="162" y="1725"/>
                </a:lnTo>
                <a:lnTo>
                  <a:pt x="98" y="1661"/>
                </a:lnTo>
                <a:lnTo>
                  <a:pt x="68" y="1649"/>
                </a:lnTo>
                <a:lnTo>
                  <a:pt x="43" y="1636"/>
                </a:lnTo>
                <a:lnTo>
                  <a:pt x="38" y="1609"/>
                </a:lnTo>
                <a:lnTo>
                  <a:pt x="38" y="1596"/>
                </a:lnTo>
                <a:lnTo>
                  <a:pt x="82" y="1577"/>
                </a:lnTo>
                <a:lnTo>
                  <a:pt x="82" y="1527"/>
                </a:lnTo>
                <a:lnTo>
                  <a:pt x="73" y="1499"/>
                </a:lnTo>
                <a:lnTo>
                  <a:pt x="70" y="1495"/>
                </a:lnTo>
                <a:lnTo>
                  <a:pt x="45" y="1491"/>
                </a:lnTo>
                <a:lnTo>
                  <a:pt x="0" y="1472"/>
                </a:lnTo>
                <a:lnTo>
                  <a:pt x="0" y="1466"/>
                </a:lnTo>
                <a:lnTo>
                  <a:pt x="25" y="1417"/>
                </a:lnTo>
                <a:lnTo>
                  <a:pt x="68" y="1331"/>
                </a:lnTo>
                <a:lnTo>
                  <a:pt x="73" y="1323"/>
                </a:lnTo>
                <a:lnTo>
                  <a:pt x="89" y="1329"/>
                </a:lnTo>
                <a:lnTo>
                  <a:pt x="107" y="1329"/>
                </a:lnTo>
                <a:lnTo>
                  <a:pt x="114" y="1323"/>
                </a:lnTo>
                <a:lnTo>
                  <a:pt x="125" y="1306"/>
                </a:lnTo>
                <a:lnTo>
                  <a:pt x="127" y="1306"/>
                </a:lnTo>
                <a:lnTo>
                  <a:pt x="146" y="1306"/>
                </a:lnTo>
                <a:lnTo>
                  <a:pt x="175" y="1316"/>
                </a:lnTo>
                <a:lnTo>
                  <a:pt x="184" y="1314"/>
                </a:lnTo>
                <a:lnTo>
                  <a:pt x="207" y="1306"/>
                </a:lnTo>
                <a:lnTo>
                  <a:pt x="241" y="1331"/>
                </a:lnTo>
                <a:lnTo>
                  <a:pt x="262" y="1331"/>
                </a:lnTo>
                <a:lnTo>
                  <a:pt x="262" y="1329"/>
                </a:lnTo>
                <a:lnTo>
                  <a:pt x="294" y="1293"/>
                </a:lnTo>
                <a:lnTo>
                  <a:pt x="401" y="1281"/>
                </a:lnTo>
                <a:lnTo>
                  <a:pt x="470" y="1249"/>
                </a:lnTo>
                <a:lnTo>
                  <a:pt x="495" y="1234"/>
                </a:lnTo>
                <a:lnTo>
                  <a:pt x="499" y="1234"/>
                </a:lnTo>
                <a:lnTo>
                  <a:pt x="536" y="1245"/>
                </a:lnTo>
                <a:lnTo>
                  <a:pt x="554" y="1243"/>
                </a:lnTo>
                <a:lnTo>
                  <a:pt x="572" y="1234"/>
                </a:lnTo>
                <a:lnTo>
                  <a:pt x="575" y="1234"/>
                </a:lnTo>
                <a:lnTo>
                  <a:pt x="618" y="1136"/>
                </a:lnTo>
                <a:lnTo>
                  <a:pt x="620" y="1136"/>
                </a:lnTo>
                <a:lnTo>
                  <a:pt x="623" y="1051"/>
                </a:lnTo>
                <a:lnTo>
                  <a:pt x="634" y="1047"/>
                </a:lnTo>
                <a:lnTo>
                  <a:pt x="634" y="1018"/>
                </a:lnTo>
                <a:lnTo>
                  <a:pt x="618" y="992"/>
                </a:lnTo>
                <a:lnTo>
                  <a:pt x="620" y="980"/>
                </a:lnTo>
                <a:lnTo>
                  <a:pt x="636" y="963"/>
                </a:lnTo>
                <a:lnTo>
                  <a:pt x="705" y="953"/>
                </a:lnTo>
                <a:lnTo>
                  <a:pt x="725" y="948"/>
                </a:lnTo>
                <a:lnTo>
                  <a:pt x="753" y="948"/>
                </a:lnTo>
                <a:lnTo>
                  <a:pt x="789" y="957"/>
                </a:lnTo>
                <a:lnTo>
                  <a:pt x="794" y="957"/>
                </a:lnTo>
                <a:lnTo>
                  <a:pt x="789" y="938"/>
                </a:lnTo>
                <a:lnTo>
                  <a:pt x="789" y="927"/>
                </a:lnTo>
                <a:lnTo>
                  <a:pt x="839" y="826"/>
                </a:lnTo>
                <a:lnTo>
                  <a:pt x="858" y="805"/>
                </a:lnTo>
                <a:lnTo>
                  <a:pt x="881" y="786"/>
                </a:lnTo>
                <a:lnTo>
                  <a:pt x="908" y="801"/>
                </a:lnTo>
                <a:lnTo>
                  <a:pt x="922" y="814"/>
                </a:lnTo>
                <a:lnTo>
                  <a:pt x="938" y="812"/>
                </a:lnTo>
                <a:lnTo>
                  <a:pt x="1020" y="820"/>
                </a:lnTo>
                <a:lnTo>
                  <a:pt x="1043" y="761"/>
                </a:lnTo>
                <a:lnTo>
                  <a:pt x="1088" y="711"/>
                </a:lnTo>
                <a:lnTo>
                  <a:pt x="1113" y="711"/>
                </a:lnTo>
                <a:lnTo>
                  <a:pt x="1113" y="717"/>
                </a:lnTo>
                <a:lnTo>
                  <a:pt x="1138" y="694"/>
                </a:lnTo>
                <a:lnTo>
                  <a:pt x="1148" y="681"/>
                </a:lnTo>
                <a:lnTo>
                  <a:pt x="1212" y="681"/>
                </a:lnTo>
                <a:lnTo>
                  <a:pt x="1221" y="671"/>
                </a:lnTo>
                <a:lnTo>
                  <a:pt x="1234" y="671"/>
                </a:lnTo>
                <a:lnTo>
                  <a:pt x="1250" y="675"/>
                </a:lnTo>
                <a:lnTo>
                  <a:pt x="1250" y="687"/>
                </a:lnTo>
                <a:lnTo>
                  <a:pt x="1273" y="711"/>
                </a:lnTo>
                <a:lnTo>
                  <a:pt x="1396" y="767"/>
                </a:lnTo>
                <a:lnTo>
                  <a:pt x="1408" y="793"/>
                </a:lnTo>
                <a:lnTo>
                  <a:pt x="1447" y="856"/>
                </a:lnTo>
                <a:lnTo>
                  <a:pt x="1447" y="868"/>
                </a:lnTo>
                <a:lnTo>
                  <a:pt x="1433" y="885"/>
                </a:lnTo>
                <a:lnTo>
                  <a:pt x="1447" y="940"/>
                </a:lnTo>
                <a:lnTo>
                  <a:pt x="1433" y="969"/>
                </a:lnTo>
                <a:lnTo>
                  <a:pt x="1424" y="978"/>
                </a:lnTo>
                <a:lnTo>
                  <a:pt x="1424" y="992"/>
                </a:lnTo>
                <a:lnTo>
                  <a:pt x="1447" y="1011"/>
                </a:lnTo>
                <a:lnTo>
                  <a:pt x="1636" y="1060"/>
                </a:lnTo>
                <a:lnTo>
                  <a:pt x="1705" y="1100"/>
                </a:lnTo>
                <a:lnTo>
                  <a:pt x="1746" y="1110"/>
                </a:lnTo>
                <a:lnTo>
                  <a:pt x="1848" y="1222"/>
                </a:lnTo>
                <a:lnTo>
                  <a:pt x="1997" y="1234"/>
                </a:lnTo>
                <a:lnTo>
                  <a:pt x="2047" y="1234"/>
                </a:lnTo>
                <a:lnTo>
                  <a:pt x="2102" y="1234"/>
                </a:lnTo>
                <a:lnTo>
                  <a:pt x="2111" y="1228"/>
                </a:lnTo>
                <a:lnTo>
                  <a:pt x="2223" y="1247"/>
                </a:lnTo>
                <a:lnTo>
                  <a:pt x="2305" y="1283"/>
                </a:lnTo>
                <a:lnTo>
                  <a:pt x="2396" y="1306"/>
                </a:lnTo>
                <a:lnTo>
                  <a:pt x="2419" y="1298"/>
                </a:lnTo>
                <a:lnTo>
                  <a:pt x="2430" y="1293"/>
                </a:lnTo>
                <a:lnTo>
                  <a:pt x="2449" y="1293"/>
                </a:lnTo>
                <a:lnTo>
                  <a:pt x="2453" y="1316"/>
                </a:lnTo>
                <a:lnTo>
                  <a:pt x="2478" y="1310"/>
                </a:lnTo>
                <a:lnTo>
                  <a:pt x="2561" y="1260"/>
                </a:lnTo>
                <a:lnTo>
                  <a:pt x="2645" y="1234"/>
                </a:lnTo>
                <a:lnTo>
                  <a:pt x="2672" y="1228"/>
                </a:lnTo>
                <a:lnTo>
                  <a:pt x="2841" y="1178"/>
                </a:lnTo>
                <a:lnTo>
                  <a:pt x="2871" y="1110"/>
                </a:lnTo>
                <a:lnTo>
                  <a:pt x="2912" y="1075"/>
                </a:lnTo>
                <a:lnTo>
                  <a:pt x="2919" y="1060"/>
                </a:lnTo>
                <a:lnTo>
                  <a:pt x="2878" y="1024"/>
                </a:lnTo>
                <a:lnTo>
                  <a:pt x="2871" y="1007"/>
                </a:lnTo>
                <a:lnTo>
                  <a:pt x="2898" y="957"/>
                </a:lnTo>
                <a:lnTo>
                  <a:pt x="2912" y="919"/>
                </a:lnTo>
                <a:lnTo>
                  <a:pt x="3019" y="927"/>
                </a:lnTo>
                <a:lnTo>
                  <a:pt x="3065" y="887"/>
                </a:lnTo>
                <a:lnTo>
                  <a:pt x="3136" y="835"/>
                </a:lnTo>
                <a:lnTo>
                  <a:pt x="3200" y="763"/>
                </a:lnTo>
                <a:lnTo>
                  <a:pt x="3266" y="719"/>
                </a:lnTo>
                <a:lnTo>
                  <a:pt x="3373" y="681"/>
                </a:lnTo>
                <a:lnTo>
                  <a:pt x="3373" y="675"/>
                </a:lnTo>
                <a:lnTo>
                  <a:pt x="3366" y="656"/>
                </a:lnTo>
                <a:lnTo>
                  <a:pt x="3359" y="643"/>
                </a:lnTo>
                <a:lnTo>
                  <a:pt x="3357" y="639"/>
                </a:lnTo>
                <a:lnTo>
                  <a:pt x="3321" y="633"/>
                </a:lnTo>
                <a:lnTo>
                  <a:pt x="3307" y="622"/>
                </a:lnTo>
                <a:lnTo>
                  <a:pt x="3259" y="607"/>
                </a:lnTo>
                <a:lnTo>
                  <a:pt x="3232" y="652"/>
                </a:lnTo>
                <a:lnTo>
                  <a:pt x="3204" y="662"/>
                </a:lnTo>
                <a:lnTo>
                  <a:pt x="3172" y="664"/>
                </a:lnTo>
                <a:lnTo>
                  <a:pt x="3090" y="633"/>
                </a:lnTo>
                <a:lnTo>
                  <a:pt x="3086" y="603"/>
                </a:lnTo>
                <a:lnTo>
                  <a:pt x="3065" y="475"/>
                </a:lnTo>
                <a:lnTo>
                  <a:pt x="3060" y="471"/>
                </a:lnTo>
                <a:lnTo>
                  <a:pt x="3060" y="456"/>
                </a:lnTo>
                <a:lnTo>
                  <a:pt x="3076" y="435"/>
                </a:lnTo>
                <a:lnTo>
                  <a:pt x="3127" y="448"/>
                </a:lnTo>
                <a:lnTo>
                  <a:pt x="3195" y="439"/>
                </a:lnTo>
                <a:lnTo>
                  <a:pt x="3234" y="326"/>
                </a:lnTo>
                <a:lnTo>
                  <a:pt x="3266" y="210"/>
                </a:lnTo>
                <a:lnTo>
                  <a:pt x="3273" y="170"/>
                </a:lnTo>
                <a:lnTo>
                  <a:pt x="3266" y="157"/>
                </a:lnTo>
                <a:lnTo>
                  <a:pt x="3259" y="143"/>
                </a:lnTo>
                <a:lnTo>
                  <a:pt x="3236" y="151"/>
                </a:lnTo>
                <a:lnTo>
                  <a:pt x="3209" y="143"/>
                </a:lnTo>
                <a:lnTo>
                  <a:pt x="3248" y="86"/>
                </a:lnTo>
                <a:lnTo>
                  <a:pt x="3293" y="52"/>
                </a:lnTo>
                <a:lnTo>
                  <a:pt x="3307" y="50"/>
                </a:lnTo>
                <a:lnTo>
                  <a:pt x="3369" y="14"/>
                </a:lnTo>
                <a:lnTo>
                  <a:pt x="3405" y="0"/>
                </a:lnTo>
                <a:lnTo>
                  <a:pt x="3448" y="6"/>
                </a:lnTo>
                <a:lnTo>
                  <a:pt x="3501" y="0"/>
                </a:lnTo>
                <a:lnTo>
                  <a:pt x="3569" y="21"/>
                </a:lnTo>
                <a:lnTo>
                  <a:pt x="3636" y="69"/>
                </a:lnTo>
                <a:lnTo>
                  <a:pt x="3711" y="128"/>
                </a:lnTo>
                <a:lnTo>
                  <a:pt x="3725" y="151"/>
                </a:lnTo>
                <a:lnTo>
                  <a:pt x="3775" y="201"/>
                </a:lnTo>
                <a:lnTo>
                  <a:pt x="3834" y="239"/>
                </a:lnTo>
                <a:lnTo>
                  <a:pt x="3891" y="237"/>
                </a:lnTo>
                <a:lnTo>
                  <a:pt x="3905" y="220"/>
                </a:lnTo>
                <a:lnTo>
                  <a:pt x="4001" y="246"/>
                </a:lnTo>
                <a:lnTo>
                  <a:pt x="4017" y="258"/>
                </a:lnTo>
                <a:lnTo>
                  <a:pt x="4051" y="281"/>
                </a:lnTo>
                <a:lnTo>
                  <a:pt x="4088" y="315"/>
                </a:lnTo>
                <a:lnTo>
                  <a:pt x="4115" y="317"/>
                </a:lnTo>
                <a:lnTo>
                  <a:pt x="4165" y="292"/>
                </a:lnTo>
                <a:lnTo>
                  <a:pt x="4206" y="237"/>
                </a:lnTo>
                <a:lnTo>
                  <a:pt x="4209" y="237"/>
                </a:lnTo>
                <a:lnTo>
                  <a:pt x="4218" y="233"/>
                </a:lnTo>
                <a:lnTo>
                  <a:pt x="4234" y="199"/>
                </a:lnTo>
                <a:lnTo>
                  <a:pt x="4284" y="170"/>
                </a:lnTo>
                <a:lnTo>
                  <a:pt x="4295" y="178"/>
                </a:lnTo>
                <a:lnTo>
                  <a:pt x="4295" y="201"/>
                </a:lnTo>
                <a:lnTo>
                  <a:pt x="4318" y="231"/>
                </a:lnTo>
                <a:lnTo>
                  <a:pt x="4318" y="258"/>
                </a:lnTo>
                <a:lnTo>
                  <a:pt x="4318" y="269"/>
                </a:lnTo>
                <a:lnTo>
                  <a:pt x="4318" y="290"/>
                </a:lnTo>
                <a:lnTo>
                  <a:pt x="4341" y="387"/>
                </a:lnTo>
                <a:lnTo>
                  <a:pt x="4346" y="452"/>
                </a:lnTo>
                <a:lnTo>
                  <a:pt x="4341" y="523"/>
                </a:lnTo>
                <a:lnTo>
                  <a:pt x="4307" y="523"/>
                </a:lnTo>
                <a:lnTo>
                  <a:pt x="4279" y="536"/>
                </a:lnTo>
                <a:lnTo>
                  <a:pt x="4245" y="572"/>
                </a:lnTo>
                <a:lnTo>
                  <a:pt x="4245" y="582"/>
                </a:lnTo>
                <a:lnTo>
                  <a:pt x="4268" y="605"/>
                </a:lnTo>
                <a:lnTo>
                  <a:pt x="4275" y="652"/>
                </a:lnTo>
                <a:lnTo>
                  <a:pt x="4293" y="685"/>
                </a:lnTo>
                <a:lnTo>
                  <a:pt x="4295" y="700"/>
                </a:lnTo>
                <a:lnTo>
                  <a:pt x="4309" y="744"/>
                </a:lnTo>
                <a:lnTo>
                  <a:pt x="4268" y="793"/>
                </a:lnTo>
                <a:lnTo>
                  <a:pt x="4243" y="784"/>
                </a:lnTo>
                <a:lnTo>
                  <a:pt x="4220" y="845"/>
                </a:lnTo>
                <a:lnTo>
                  <a:pt x="4197" y="875"/>
                </a:lnTo>
                <a:lnTo>
                  <a:pt x="4186" y="913"/>
                </a:lnTo>
                <a:lnTo>
                  <a:pt x="4147" y="957"/>
                </a:lnTo>
                <a:lnTo>
                  <a:pt x="4106" y="995"/>
                </a:lnTo>
                <a:lnTo>
                  <a:pt x="4088" y="999"/>
                </a:lnTo>
                <a:lnTo>
                  <a:pt x="4067" y="990"/>
                </a:lnTo>
                <a:lnTo>
                  <a:pt x="4037" y="990"/>
                </a:lnTo>
                <a:lnTo>
                  <a:pt x="4035" y="1003"/>
                </a:lnTo>
                <a:lnTo>
                  <a:pt x="4040" y="1039"/>
                </a:lnTo>
                <a:lnTo>
                  <a:pt x="4033" y="1077"/>
                </a:lnTo>
                <a:lnTo>
                  <a:pt x="4001" y="1152"/>
                </a:lnTo>
                <a:lnTo>
                  <a:pt x="3980" y="1167"/>
                </a:lnTo>
                <a:lnTo>
                  <a:pt x="3964" y="1197"/>
                </a:lnTo>
                <a:lnTo>
                  <a:pt x="3946" y="1213"/>
                </a:lnTo>
                <a:lnTo>
                  <a:pt x="3926" y="1218"/>
                </a:lnTo>
                <a:lnTo>
                  <a:pt x="3905" y="1232"/>
                </a:lnTo>
                <a:lnTo>
                  <a:pt x="3894" y="1241"/>
                </a:lnTo>
                <a:lnTo>
                  <a:pt x="3880" y="1232"/>
                </a:lnTo>
                <a:lnTo>
                  <a:pt x="3834" y="1287"/>
                </a:lnTo>
                <a:lnTo>
                  <a:pt x="3777" y="1340"/>
                </a:lnTo>
                <a:lnTo>
                  <a:pt x="3750" y="1365"/>
                </a:lnTo>
                <a:lnTo>
                  <a:pt x="3745" y="1367"/>
                </a:lnTo>
                <a:lnTo>
                  <a:pt x="3725" y="1361"/>
                </a:lnTo>
                <a:lnTo>
                  <a:pt x="3757" y="1304"/>
                </a:lnTo>
                <a:lnTo>
                  <a:pt x="3745" y="1304"/>
                </a:lnTo>
                <a:lnTo>
                  <a:pt x="3734" y="1300"/>
                </a:lnTo>
                <a:lnTo>
                  <a:pt x="3750" y="1228"/>
                </a:lnTo>
                <a:lnTo>
                  <a:pt x="3757" y="1190"/>
                </a:lnTo>
                <a:lnTo>
                  <a:pt x="3743" y="1180"/>
                </a:lnTo>
                <a:lnTo>
                  <a:pt x="3734" y="1163"/>
                </a:lnTo>
                <a:lnTo>
                  <a:pt x="3716" y="1163"/>
                </a:lnTo>
                <a:lnTo>
                  <a:pt x="3608" y="1293"/>
                </a:lnTo>
                <a:lnTo>
                  <a:pt x="3606" y="1293"/>
                </a:lnTo>
                <a:lnTo>
                  <a:pt x="3579" y="1354"/>
                </a:lnTo>
                <a:lnTo>
                  <a:pt x="3549" y="1380"/>
                </a:lnTo>
                <a:lnTo>
                  <a:pt x="3512" y="1390"/>
                </a:lnTo>
                <a:lnTo>
                  <a:pt x="3496" y="1394"/>
                </a:lnTo>
                <a:lnTo>
                  <a:pt x="3478" y="1426"/>
                </a:lnTo>
                <a:lnTo>
                  <a:pt x="3542" y="1472"/>
                </a:lnTo>
                <a:lnTo>
                  <a:pt x="3567" y="1472"/>
                </a:lnTo>
                <a:lnTo>
                  <a:pt x="3613" y="1514"/>
                </a:lnTo>
                <a:lnTo>
                  <a:pt x="3615" y="1518"/>
                </a:lnTo>
                <a:lnTo>
                  <a:pt x="3661" y="1525"/>
                </a:lnTo>
                <a:lnTo>
                  <a:pt x="3686" y="1495"/>
                </a:lnTo>
                <a:lnTo>
                  <a:pt x="3700" y="1472"/>
                </a:lnTo>
                <a:lnTo>
                  <a:pt x="3745" y="1447"/>
                </a:lnTo>
                <a:lnTo>
                  <a:pt x="3750" y="1447"/>
                </a:lnTo>
                <a:lnTo>
                  <a:pt x="3766" y="1443"/>
                </a:lnTo>
                <a:lnTo>
                  <a:pt x="3784" y="1460"/>
                </a:lnTo>
                <a:lnTo>
                  <a:pt x="3795" y="1460"/>
                </a:lnTo>
                <a:lnTo>
                  <a:pt x="3841" y="1447"/>
                </a:lnTo>
                <a:lnTo>
                  <a:pt x="3887" y="1447"/>
                </a:lnTo>
                <a:lnTo>
                  <a:pt x="3921" y="1453"/>
                </a:lnTo>
                <a:lnTo>
                  <a:pt x="3916" y="1472"/>
                </a:lnTo>
                <a:lnTo>
                  <a:pt x="3914" y="1472"/>
                </a:lnTo>
                <a:lnTo>
                  <a:pt x="3910" y="1485"/>
                </a:lnTo>
                <a:lnTo>
                  <a:pt x="3910" y="1495"/>
                </a:lnTo>
                <a:lnTo>
                  <a:pt x="3887" y="1523"/>
                </a:lnTo>
                <a:lnTo>
                  <a:pt x="3873" y="1518"/>
                </a:lnTo>
                <a:lnTo>
                  <a:pt x="3848" y="1542"/>
                </a:lnTo>
                <a:lnTo>
                  <a:pt x="3811" y="1561"/>
                </a:lnTo>
                <a:lnTo>
                  <a:pt x="3807" y="1571"/>
                </a:lnTo>
                <a:lnTo>
                  <a:pt x="3793" y="1615"/>
                </a:lnTo>
                <a:lnTo>
                  <a:pt x="3791" y="1617"/>
                </a:lnTo>
                <a:lnTo>
                  <a:pt x="3752" y="1611"/>
                </a:lnTo>
                <a:lnTo>
                  <a:pt x="3768" y="1630"/>
                </a:lnTo>
                <a:lnTo>
                  <a:pt x="3718" y="1716"/>
                </a:lnTo>
                <a:lnTo>
                  <a:pt x="3741" y="1760"/>
                </a:lnTo>
                <a:lnTo>
                  <a:pt x="3841" y="1823"/>
                </a:lnTo>
                <a:lnTo>
                  <a:pt x="3868" y="1876"/>
                </a:lnTo>
                <a:lnTo>
                  <a:pt x="3937" y="1908"/>
                </a:lnTo>
                <a:lnTo>
                  <a:pt x="3964" y="1937"/>
                </a:lnTo>
                <a:lnTo>
                  <a:pt x="3964" y="1943"/>
                </a:lnTo>
                <a:lnTo>
                  <a:pt x="3967" y="1958"/>
                </a:lnTo>
                <a:lnTo>
                  <a:pt x="3928" y="1985"/>
                </a:lnTo>
                <a:lnTo>
                  <a:pt x="4035" y="2021"/>
                </a:lnTo>
                <a:lnTo>
                  <a:pt x="4035" y="2028"/>
                </a:lnTo>
                <a:lnTo>
                  <a:pt x="4042" y="2036"/>
                </a:lnTo>
                <a:lnTo>
                  <a:pt x="4010" y="2063"/>
                </a:lnTo>
                <a:lnTo>
                  <a:pt x="4008" y="2070"/>
                </a:lnTo>
                <a:lnTo>
                  <a:pt x="4003" y="2084"/>
                </a:lnTo>
                <a:lnTo>
                  <a:pt x="3989" y="2099"/>
                </a:lnTo>
                <a:lnTo>
                  <a:pt x="3969" y="2114"/>
                </a:lnTo>
                <a:lnTo>
                  <a:pt x="3937" y="2124"/>
                </a:lnTo>
                <a:lnTo>
                  <a:pt x="4024" y="2129"/>
                </a:lnTo>
                <a:lnTo>
                  <a:pt x="4088" y="2116"/>
                </a:lnTo>
                <a:lnTo>
                  <a:pt x="4060" y="2160"/>
                </a:lnTo>
                <a:lnTo>
                  <a:pt x="4046" y="2169"/>
                </a:lnTo>
                <a:lnTo>
                  <a:pt x="4060" y="2166"/>
                </a:lnTo>
                <a:lnTo>
                  <a:pt x="4074" y="2164"/>
                </a:lnTo>
                <a:lnTo>
                  <a:pt x="4074" y="2166"/>
                </a:lnTo>
                <a:lnTo>
                  <a:pt x="4062" y="2219"/>
                </a:lnTo>
                <a:lnTo>
                  <a:pt x="4074" y="2234"/>
                </a:lnTo>
                <a:lnTo>
                  <a:pt x="4067" y="2272"/>
                </a:lnTo>
                <a:lnTo>
                  <a:pt x="4074" y="2284"/>
                </a:lnTo>
                <a:lnTo>
                  <a:pt x="4067" y="2307"/>
                </a:lnTo>
                <a:lnTo>
                  <a:pt x="4049" y="2318"/>
                </a:lnTo>
                <a:lnTo>
                  <a:pt x="4037" y="2318"/>
                </a:lnTo>
                <a:lnTo>
                  <a:pt x="4042" y="2328"/>
                </a:lnTo>
                <a:lnTo>
                  <a:pt x="4017" y="2360"/>
                </a:lnTo>
                <a:lnTo>
                  <a:pt x="4012" y="2360"/>
                </a:lnTo>
                <a:lnTo>
                  <a:pt x="4024" y="2385"/>
                </a:lnTo>
                <a:lnTo>
                  <a:pt x="4024" y="2392"/>
                </a:lnTo>
                <a:lnTo>
                  <a:pt x="4005" y="2417"/>
                </a:lnTo>
                <a:lnTo>
                  <a:pt x="3989" y="2417"/>
                </a:lnTo>
                <a:lnTo>
                  <a:pt x="3971" y="2490"/>
                </a:lnTo>
                <a:lnTo>
                  <a:pt x="3953" y="2482"/>
                </a:lnTo>
                <a:lnTo>
                  <a:pt x="3953" y="2499"/>
                </a:lnTo>
                <a:lnTo>
                  <a:pt x="3971" y="2514"/>
                </a:lnTo>
                <a:lnTo>
                  <a:pt x="3957" y="2541"/>
                </a:lnTo>
                <a:lnTo>
                  <a:pt x="3957" y="2581"/>
                </a:lnTo>
                <a:lnTo>
                  <a:pt x="3960" y="2587"/>
                </a:lnTo>
                <a:lnTo>
                  <a:pt x="3964" y="2600"/>
                </a:lnTo>
                <a:lnTo>
                  <a:pt x="3944" y="2610"/>
                </a:lnTo>
                <a:lnTo>
                  <a:pt x="3944" y="2629"/>
                </a:lnTo>
                <a:lnTo>
                  <a:pt x="3926" y="2638"/>
                </a:lnTo>
                <a:lnTo>
                  <a:pt x="3916" y="2644"/>
                </a:lnTo>
                <a:lnTo>
                  <a:pt x="3916" y="2661"/>
                </a:lnTo>
                <a:lnTo>
                  <a:pt x="3907" y="2676"/>
                </a:lnTo>
                <a:lnTo>
                  <a:pt x="3896" y="2676"/>
                </a:lnTo>
                <a:lnTo>
                  <a:pt x="3871" y="2713"/>
                </a:lnTo>
                <a:lnTo>
                  <a:pt x="3836" y="2711"/>
                </a:lnTo>
                <a:lnTo>
                  <a:pt x="3846" y="2713"/>
                </a:lnTo>
                <a:lnTo>
                  <a:pt x="3823" y="2768"/>
                </a:lnTo>
                <a:lnTo>
                  <a:pt x="3777" y="2812"/>
                </a:lnTo>
                <a:lnTo>
                  <a:pt x="3757" y="2819"/>
                </a:lnTo>
                <a:lnTo>
                  <a:pt x="3743" y="2825"/>
                </a:lnTo>
                <a:lnTo>
                  <a:pt x="3741" y="2825"/>
                </a:lnTo>
                <a:lnTo>
                  <a:pt x="3734" y="2861"/>
                </a:lnTo>
                <a:lnTo>
                  <a:pt x="3679" y="2913"/>
                </a:lnTo>
                <a:lnTo>
                  <a:pt x="3658" y="2915"/>
                </a:lnTo>
                <a:lnTo>
                  <a:pt x="3636" y="2922"/>
                </a:lnTo>
                <a:lnTo>
                  <a:pt x="3615" y="2938"/>
                </a:lnTo>
                <a:lnTo>
                  <a:pt x="3585" y="2938"/>
                </a:lnTo>
                <a:lnTo>
                  <a:pt x="3565" y="2962"/>
                </a:lnTo>
                <a:lnTo>
                  <a:pt x="3549" y="2951"/>
                </a:lnTo>
                <a:lnTo>
                  <a:pt x="3517" y="2983"/>
                </a:lnTo>
                <a:lnTo>
                  <a:pt x="3512" y="2983"/>
                </a:lnTo>
                <a:lnTo>
                  <a:pt x="3499" y="2989"/>
                </a:lnTo>
                <a:lnTo>
                  <a:pt x="3460" y="2974"/>
                </a:lnTo>
                <a:lnTo>
                  <a:pt x="3458" y="3002"/>
                </a:lnTo>
                <a:lnTo>
                  <a:pt x="3455" y="3002"/>
                </a:lnTo>
                <a:lnTo>
                  <a:pt x="3435" y="3008"/>
                </a:lnTo>
                <a:lnTo>
                  <a:pt x="3394" y="3046"/>
                </a:lnTo>
                <a:lnTo>
                  <a:pt x="3293" y="3098"/>
                </a:lnTo>
                <a:lnTo>
                  <a:pt x="3229" y="3115"/>
                </a:lnTo>
                <a:lnTo>
                  <a:pt x="3222" y="3117"/>
                </a:lnTo>
                <a:lnTo>
                  <a:pt x="3177" y="3174"/>
                </a:lnTo>
                <a:lnTo>
                  <a:pt x="3184" y="3191"/>
                </a:lnTo>
                <a:lnTo>
                  <a:pt x="3184" y="3195"/>
                </a:lnTo>
                <a:lnTo>
                  <a:pt x="3177" y="3214"/>
                </a:lnTo>
                <a:lnTo>
                  <a:pt x="3133" y="3246"/>
                </a:lnTo>
                <a:lnTo>
                  <a:pt x="3154" y="3237"/>
                </a:lnTo>
                <a:lnTo>
                  <a:pt x="3156" y="3237"/>
                </a:lnTo>
                <a:lnTo>
                  <a:pt x="3186" y="3237"/>
                </a:lnTo>
                <a:lnTo>
                  <a:pt x="3195" y="3235"/>
                </a:lnTo>
                <a:lnTo>
                  <a:pt x="3200" y="3235"/>
                </a:lnTo>
                <a:lnTo>
                  <a:pt x="3232" y="3235"/>
                </a:lnTo>
                <a:lnTo>
                  <a:pt x="3248" y="3246"/>
                </a:lnTo>
                <a:lnTo>
                  <a:pt x="3250" y="3269"/>
                </a:lnTo>
                <a:lnTo>
                  <a:pt x="3229" y="3311"/>
                </a:lnTo>
                <a:lnTo>
                  <a:pt x="3222" y="3351"/>
                </a:lnTo>
                <a:lnTo>
                  <a:pt x="3229" y="3355"/>
                </a:lnTo>
                <a:lnTo>
                  <a:pt x="3184" y="3384"/>
                </a:lnTo>
                <a:lnTo>
                  <a:pt x="3145" y="3414"/>
                </a:lnTo>
                <a:lnTo>
                  <a:pt x="3117" y="3446"/>
                </a:lnTo>
                <a:lnTo>
                  <a:pt x="3113" y="3437"/>
                </a:lnTo>
                <a:lnTo>
                  <a:pt x="3106" y="3441"/>
                </a:lnTo>
              </a:path>
            </a:pathLst>
          </a:custGeom>
          <a:gradFill rotWithShape="1">
            <a:gsLst>
              <a:gs pos="0">
                <a:srgbClr val="2F2F76"/>
              </a:gs>
              <a:gs pos="50000">
                <a:srgbClr val="6666FF"/>
              </a:gs>
              <a:gs pos="100000">
                <a:srgbClr val="2F2F76"/>
              </a:gs>
            </a:gsLst>
            <a:lin ang="5400000" scaled="1"/>
          </a:gradFill>
          <a:ln w="12700" cap="rnd" cmpd="sng">
            <a:solidFill>
              <a:srgbClr val="3366FF"/>
            </a:solidFill>
            <a:prstDash val="solid"/>
            <a:round/>
            <a:headEnd/>
            <a:tailEnd/>
          </a:ln>
          <a:effectLst>
            <a:outerShdw dist="85194" dir="3806097" algn="ctr" rotWithShape="0">
              <a:srgbClr val="B2B2B2"/>
            </a:outerShdw>
          </a:effectLst>
        </p:spPr>
        <p:txBody>
          <a:bodyPr/>
          <a:lstStyle/>
          <a:p>
            <a:endParaRPr lang="zh-TW" altLang="en-US"/>
          </a:p>
        </p:txBody>
      </p:sp>
      <p:sp>
        <p:nvSpPr>
          <p:cNvPr id="18437" name="Rectangle 7">
            <a:extLst>
              <a:ext uri="{FF2B5EF4-FFF2-40B4-BE49-F238E27FC236}">
                <a16:creationId xmlns:a16="http://schemas.microsoft.com/office/drawing/2014/main" id="{0BEEDC1C-9661-8BEE-92FC-E3FEBE7E20FA}"/>
              </a:ext>
            </a:extLst>
          </p:cNvPr>
          <p:cNvSpPr>
            <a:spLocks noChangeArrowheads="1"/>
          </p:cNvSpPr>
          <p:nvPr/>
        </p:nvSpPr>
        <p:spPr bwMode="auto">
          <a:xfrm>
            <a:off x="6302375" y="4489450"/>
            <a:ext cx="927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7620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762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zh-TW" altLang="en-US" sz="1800">
                <a:solidFill>
                  <a:srgbClr val="00FFFF"/>
                </a:solidFill>
                <a:latin typeface="Times New Roman" panose="02020603050405020304" pitchFamily="18" charset="0"/>
                <a:ea typeface="標楷體" panose="03000509000000000000" pitchFamily="65" charset="-120"/>
              </a:rPr>
              <a:t>福州</a:t>
            </a:r>
          </a:p>
        </p:txBody>
      </p:sp>
      <p:sp>
        <p:nvSpPr>
          <p:cNvPr id="18438" name="Oval 8">
            <a:extLst>
              <a:ext uri="{FF2B5EF4-FFF2-40B4-BE49-F238E27FC236}">
                <a16:creationId xmlns:a16="http://schemas.microsoft.com/office/drawing/2014/main" id="{C3C50EA1-BE67-2EC4-675B-71CBDB986216}"/>
              </a:ext>
            </a:extLst>
          </p:cNvPr>
          <p:cNvSpPr>
            <a:spLocks noChangeArrowheads="1"/>
          </p:cNvSpPr>
          <p:nvPr/>
        </p:nvSpPr>
        <p:spPr bwMode="auto">
          <a:xfrm>
            <a:off x="6877050" y="4787900"/>
            <a:ext cx="92075" cy="85725"/>
          </a:xfrm>
          <a:prstGeom prst="ellipse">
            <a:avLst/>
          </a:prstGeom>
          <a:solidFill>
            <a:srgbClr val="FFFF00"/>
          </a:solidFill>
          <a:ln w="9525">
            <a:solidFill>
              <a:schemeClr val="tx1"/>
            </a:solidFill>
            <a:round/>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endParaRPr kumimoji="1" lang="zh-TW" altLang="en-US" sz="2400">
              <a:solidFill>
                <a:srgbClr val="FFFFFF"/>
              </a:solidFill>
              <a:latin typeface="Times New Roman" panose="02020603050405020304" pitchFamily="18" charset="0"/>
            </a:endParaRPr>
          </a:p>
        </p:txBody>
      </p:sp>
      <p:sp>
        <p:nvSpPr>
          <p:cNvPr id="18439" name="Freeform 9">
            <a:extLst>
              <a:ext uri="{FF2B5EF4-FFF2-40B4-BE49-F238E27FC236}">
                <a16:creationId xmlns:a16="http://schemas.microsoft.com/office/drawing/2014/main" id="{AD5872A8-8F5B-7B9B-7A8E-3A6EDDBD51DD}"/>
              </a:ext>
            </a:extLst>
          </p:cNvPr>
          <p:cNvSpPr>
            <a:spLocks noChangeAspect="1"/>
          </p:cNvSpPr>
          <p:nvPr/>
        </p:nvSpPr>
        <p:spPr bwMode="auto">
          <a:xfrm>
            <a:off x="7002463" y="5068888"/>
            <a:ext cx="463550" cy="725487"/>
          </a:xfrm>
          <a:custGeom>
            <a:avLst/>
            <a:gdLst>
              <a:gd name="T0" fmla="*/ 2147483646 w 2757"/>
              <a:gd name="T1" fmla="*/ 2147483646 h 3511"/>
              <a:gd name="T2" fmla="*/ 2147483646 w 2757"/>
              <a:gd name="T3" fmla="*/ 2147483646 h 3511"/>
              <a:gd name="T4" fmla="*/ 2147483646 w 2757"/>
              <a:gd name="T5" fmla="*/ 2147483646 h 3511"/>
              <a:gd name="T6" fmla="*/ 2147483646 w 2757"/>
              <a:gd name="T7" fmla="*/ 2147483646 h 3511"/>
              <a:gd name="T8" fmla="*/ 2147483646 w 2757"/>
              <a:gd name="T9" fmla="*/ 2147483646 h 3511"/>
              <a:gd name="T10" fmla="*/ 2147483646 w 2757"/>
              <a:gd name="T11" fmla="*/ 2147483646 h 3511"/>
              <a:gd name="T12" fmla="*/ 2147483646 w 2757"/>
              <a:gd name="T13" fmla="*/ 2147483646 h 3511"/>
              <a:gd name="T14" fmla="*/ 2147483646 w 2757"/>
              <a:gd name="T15" fmla="*/ 2147483646 h 3511"/>
              <a:gd name="T16" fmla="*/ 2147483646 w 2757"/>
              <a:gd name="T17" fmla="*/ 2147483646 h 3511"/>
              <a:gd name="T18" fmla="*/ 2147483646 w 2757"/>
              <a:gd name="T19" fmla="*/ 2147483646 h 3511"/>
              <a:gd name="T20" fmla="*/ 2147483646 w 2757"/>
              <a:gd name="T21" fmla="*/ 2147483646 h 3511"/>
              <a:gd name="T22" fmla="*/ 2147483646 w 2757"/>
              <a:gd name="T23" fmla="*/ 2147483646 h 3511"/>
              <a:gd name="T24" fmla="*/ 2147483646 w 2757"/>
              <a:gd name="T25" fmla="*/ 2147483646 h 3511"/>
              <a:gd name="T26" fmla="*/ 2147483646 w 2757"/>
              <a:gd name="T27" fmla="*/ 2147483646 h 3511"/>
              <a:gd name="T28" fmla="*/ 2147483646 w 2757"/>
              <a:gd name="T29" fmla="*/ 2147483646 h 3511"/>
              <a:gd name="T30" fmla="*/ 2147483646 w 2757"/>
              <a:gd name="T31" fmla="*/ 2147483646 h 3511"/>
              <a:gd name="T32" fmla="*/ 2147483646 w 2757"/>
              <a:gd name="T33" fmla="*/ 2147483646 h 3511"/>
              <a:gd name="T34" fmla="*/ 2147483646 w 2757"/>
              <a:gd name="T35" fmla="*/ 2147483646 h 3511"/>
              <a:gd name="T36" fmla="*/ 2147483646 w 2757"/>
              <a:gd name="T37" fmla="*/ 2147483646 h 3511"/>
              <a:gd name="T38" fmla="*/ 2147483646 w 2757"/>
              <a:gd name="T39" fmla="*/ 2147483646 h 3511"/>
              <a:gd name="T40" fmla="*/ 2147483646 w 2757"/>
              <a:gd name="T41" fmla="*/ 2147483646 h 3511"/>
              <a:gd name="T42" fmla="*/ 2147483646 w 2757"/>
              <a:gd name="T43" fmla="*/ 2147483646 h 3511"/>
              <a:gd name="T44" fmla="*/ 2147483646 w 2757"/>
              <a:gd name="T45" fmla="*/ 2147483646 h 3511"/>
              <a:gd name="T46" fmla="*/ 2147483646 w 2757"/>
              <a:gd name="T47" fmla="*/ 2147483646 h 3511"/>
              <a:gd name="T48" fmla="*/ 2147483646 w 2757"/>
              <a:gd name="T49" fmla="*/ 2147483646 h 3511"/>
              <a:gd name="T50" fmla="*/ 2147483646 w 2757"/>
              <a:gd name="T51" fmla="*/ 2147483646 h 3511"/>
              <a:gd name="T52" fmla="*/ 2147483646 w 2757"/>
              <a:gd name="T53" fmla="*/ 2147483646 h 3511"/>
              <a:gd name="T54" fmla="*/ 2147483646 w 2757"/>
              <a:gd name="T55" fmla="*/ 2147483646 h 3511"/>
              <a:gd name="T56" fmla="*/ 2147483646 w 2757"/>
              <a:gd name="T57" fmla="*/ 2147483646 h 3511"/>
              <a:gd name="T58" fmla="*/ 2147483646 w 2757"/>
              <a:gd name="T59" fmla="*/ 2147483646 h 3511"/>
              <a:gd name="T60" fmla="*/ 2147483646 w 2757"/>
              <a:gd name="T61" fmla="*/ 2147483646 h 3511"/>
              <a:gd name="T62" fmla="*/ 2147483646 w 2757"/>
              <a:gd name="T63" fmla="*/ 2147483646 h 3511"/>
              <a:gd name="T64" fmla="*/ 2147483646 w 2757"/>
              <a:gd name="T65" fmla="*/ 2147483646 h 3511"/>
              <a:gd name="T66" fmla="*/ 2147483646 w 2757"/>
              <a:gd name="T67" fmla="*/ 2147483646 h 3511"/>
              <a:gd name="T68" fmla="*/ 2147483646 w 2757"/>
              <a:gd name="T69" fmla="*/ 2147483646 h 3511"/>
              <a:gd name="T70" fmla="*/ 2147483646 w 2757"/>
              <a:gd name="T71" fmla="*/ 2147483646 h 3511"/>
              <a:gd name="T72" fmla="*/ 2147483646 w 2757"/>
              <a:gd name="T73" fmla="*/ 2147483646 h 3511"/>
              <a:gd name="T74" fmla="*/ 2147483646 w 2757"/>
              <a:gd name="T75" fmla="*/ 2147483646 h 3511"/>
              <a:gd name="T76" fmla="*/ 2147483646 w 2757"/>
              <a:gd name="T77" fmla="*/ 2147483646 h 3511"/>
              <a:gd name="T78" fmla="*/ 2147483646 w 2757"/>
              <a:gd name="T79" fmla="*/ 2147483646 h 3511"/>
              <a:gd name="T80" fmla="*/ 2147483646 w 2757"/>
              <a:gd name="T81" fmla="*/ 2147483646 h 3511"/>
              <a:gd name="T82" fmla="*/ 2147483646 w 2757"/>
              <a:gd name="T83" fmla="*/ 2147483646 h 3511"/>
              <a:gd name="T84" fmla="*/ 2147483646 w 2757"/>
              <a:gd name="T85" fmla="*/ 2147483646 h 3511"/>
              <a:gd name="T86" fmla="*/ 2147483646 w 2757"/>
              <a:gd name="T87" fmla="*/ 2147483646 h 3511"/>
              <a:gd name="T88" fmla="*/ 2147483646 w 2757"/>
              <a:gd name="T89" fmla="*/ 2147483646 h 3511"/>
              <a:gd name="T90" fmla="*/ 2147483646 w 2757"/>
              <a:gd name="T91" fmla="*/ 2147483646 h 3511"/>
              <a:gd name="T92" fmla="*/ 2147483646 w 2757"/>
              <a:gd name="T93" fmla="*/ 2147483646 h 3511"/>
              <a:gd name="T94" fmla="*/ 2147483646 w 2757"/>
              <a:gd name="T95" fmla="*/ 2147483646 h 3511"/>
              <a:gd name="T96" fmla="*/ 2147483646 w 2757"/>
              <a:gd name="T97" fmla="*/ 2147483646 h 3511"/>
              <a:gd name="T98" fmla="*/ 2147483646 w 2757"/>
              <a:gd name="T99" fmla="*/ 2147483646 h 3511"/>
              <a:gd name="T100" fmla="*/ 2147483646 w 2757"/>
              <a:gd name="T101" fmla="*/ 2147483646 h 3511"/>
              <a:gd name="T102" fmla="*/ 2147483646 w 2757"/>
              <a:gd name="T103" fmla="*/ 2147483646 h 35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57" h="3511">
                <a:moveTo>
                  <a:pt x="950" y="3510"/>
                </a:moveTo>
                <a:lnTo>
                  <a:pt x="932" y="3498"/>
                </a:lnTo>
                <a:lnTo>
                  <a:pt x="902" y="3478"/>
                </a:lnTo>
                <a:lnTo>
                  <a:pt x="895" y="3462"/>
                </a:lnTo>
                <a:lnTo>
                  <a:pt x="885" y="3464"/>
                </a:lnTo>
                <a:lnTo>
                  <a:pt x="836" y="3443"/>
                </a:lnTo>
                <a:lnTo>
                  <a:pt x="818" y="3443"/>
                </a:lnTo>
                <a:lnTo>
                  <a:pt x="814" y="3445"/>
                </a:lnTo>
                <a:lnTo>
                  <a:pt x="801" y="3478"/>
                </a:lnTo>
                <a:lnTo>
                  <a:pt x="793" y="3489"/>
                </a:lnTo>
                <a:lnTo>
                  <a:pt x="769" y="3481"/>
                </a:lnTo>
                <a:lnTo>
                  <a:pt x="763" y="3458"/>
                </a:lnTo>
                <a:lnTo>
                  <a:pt x="752" y="3450"/>
                </a:lnTo>
                <a:lnTo>
                  <a:pt x="742" y="3373"/>
                </a:lnTo>
                <a:lnTo>
                  <a:pt x="738" y="3349"/>
                </a:lnTo>
                <a:lnTo>
                  <a:pt x="760" y="3302"/>
                </a:lnTo>
                <a:lnTo>
                  <a:pt x="760" y="3253"/>
                </a:lnTo>
                <a:lnTo>
                  <a:pt x="760" y="3238"/>
                </a:lnTo>
                <a:lnTo>
                  <a:pt x="754" y="3228"/>
                </a:lnTo>
                <a:lnTo>
                  <a:pt x="742" y="3217"/>
                </a:lnTo>
                <a:lnTo>
                  <a:pt x="738" y="3214"/>
                </a:lnTo>
                <a:lnTo>
                  <a:pt x="675" y="3058"/>
                </a:lnTo>
                <a:lnTo>
                  <a:pt x="644" y="3024"/>
                </a:lnTo>
                <a:lnTo>
                  <a:pt x="640" y="3019"/>
                </a:lnTo>
                <a:lnTo>
                  <a:pt x="638" y="3006"/>
                </a:lnTo>
                <a:lnTo>
                  <a:pt x="611" y="2992"/>
                </a:lnTo>
                <a:lnTo>
                  <a:pt x="570" y="2956"/>
                </a:lnTo>
                <a:lnTo>
                  <a:pt x="513" y="2923"/>
                </a:lnTo>
                <a:lnTo>
                  <a:pt x="495" y="2920"/>
                </a:lnTo>
                <a:lnTo>
                  <a:pt x="458" y="2909"/>
                </a:lnTo>
                <a:lnTo>
                  <a:pt x="454" y="2900"/>
                </a:lnTo>
                <a:lnTo>
                  <a:pt x="464" y="2890"/>
                </a:lnTo>
                <a:lnTo>
                  <a:pt x="458" y="2887"/>
                </a:lnTo>
                <a:lnTo>
                  <a:pt x="456" y="2871"/>
                </a:lnTo>
                <a:lnTo>
                  <a:pt x="450" y="2878"/>
                </a:lnTo>
                <a:lnTo>
                  <a:pt x="436" y="2889"/>
                </a:lnTo>
                <a:lnTo>
                  <a:pt x="421" y="2882"/>
                </a:lnTo>
                <a:lnTo>
                  <a:pt x="381" y="2862"/>
                </a:lnTo>
                <a:lnTo>
                  <a:pt x="374" y="2849"/>
                </a:lnTo>
                <a:lnTo>
                  <a:pt x="307" y="2801"/>
                </a:lnTo>
                <a:lnTo>
                  <a:pt x="293" y="2790"/>
                </a:lnTo>
                <a:lnTo>
                  <a:pt x="274" y="2772"/>
                </a:lnTo>
                <a:lnTo>
                  <a:pt x="254" y="2741"/>
                </a:lnTo>
                <a:lnTo>
                  <a:pt x="237" y="2727"/>
                </a:lnTo>
                <a:lnTo>
                  <a:pt x="237" y="2691"/>
                </a:lnTo>
                <a:lnTo>
                  <a:pt x="258" y="2651"/>
                </a:lnTo>
                <a:lnTo>
                  <a:pt x="237" y="2606"/>
                </a:lnTo>
                <a:lnTo>
                  <a:pt x="178" y="2489"/>
                </a:lnTo>
                <a:lnTo>
                  <a:pt x="164" y="2390"/>
                </a:lnTo>
                <a:lnTo>
                  <a:pt x="150" y="2376"/>
                </a:lnTo>
                <a:lnTo>
                  <a:pt x="137" y="2329"/>
                </a:lnTo>
                <a:lnTo>
                  <a:pt x="144" y="2318"/>
                </a:lnTo>
                <a:lnTo>
                  <a:pt x="154" y="2318"/>
                </a:lnTo>
                <a:lnTo>
                  <a:pt x="180" y="2329"/>
                </a:lnTo>
                <a:lnTo>
                  <a:pt x="186" y="2316"/>
                </a:lnTo>
                <a:lnTo>
                  <a:pt x="170" y="2304"/>
                </a:lnTo>
                <a:lnTo>
                  <a:pt x="142" y="2285"/>
                </a:lnTo>
                <a:lnTo>
                  <a:pt x="111" y="2263"/>
                </a:lnTo>
                <a:lnTo>
                  <a:pt x="107" y="2260"/>
                </a:lnTo>
                <a:lnTo>
                  <a:pt x="97" y="2263"/>
                </a:lnTo>
                <a:lnTo>
                  <a:pt x="60" y="2263"/>
                </a:lnTo>
                <a:lnTo>
                  <a:pt x="37" y="2232"/>
                </a:lnTo>
                <a:lnTo>
                  <a:pt x="33" y="2227"/>
                </a:lnTo>
                <a:lnTo>
                  <a:pt x="23" y="2219"/>
                </a:lnTo>
                <a:lnTo>
                  <a:pt x="1" y="2210"/>
                </a:lnTo>
                <a:lnTo>
                  <a:pt x="0" y="2205"/>
                </a:lnTo>
                <a:lnTo>
                  <a:pt x="0" y="2195"/>
                </a:lnTo>
                <a:lnTo>
                  <a:pt x="11" y="2186"/>
                </a:lnTo>
                <a:lnTo>
                  <a:pt x="17" y="2159"/>
                </a:lnTo>
                <a:lnTo>
                  <a:pt x="29" y="2147"/>
                </a:lnTo>
                <a:lnTo>
                  <a:pt x="47" y="2112"/>
                </a:lnTo>
                <a:lnTo>
                  <a:pt x="48" y="2074"/>
                </a:lnTo>
                <a:lnTo>
                  <a:pt x="78" y="2043"/>
                </a:lnTo>
                <a:lnTo>
                  <a:pt x="78" y="2027"/>
                </a:lnTo>
                <a:lnTo>
                  <a:pt x="133" y="1889"/>
                </a:lnTo>
                <a:lnTo>
                  <a:pt x="150" y="1884"/>
                </a:lnTo>
                <a:lnTo>
                  <a:pt x="164" y="1898"/>
                </a:lnTo>
                <a:lnTo>
                  <a:pt x="168" y="1920"/>
                </a:lnTo>
                <a:lnTo>
                  <a:pt x="180" y="1846"/>
                </a:lnTo>
                <a:lnTo>
                  <a:pt x="186" y="1804"/>
                </a:lnTo>
                <a:lnTo>
                  <a:pt x="170" y="1793"/>
                </a:lnTo>
                <a:lnTo>
                  <a:pt x="191" y="1730"/>
                </a:lnTo>
                <a:lnTo>
                  <a:pt x="197" y="1729"/>
                </a:lnTo>
                <a:lnTo>
                  <a:pt x="205" y="1686"/>
                </a:lnTo>
                <a:lnTo>
                  <a:pt x="201" y="1681"/>
                </a:lnTo>
                <a:lnTo>
                  <a:pt x="197" y="1631"/>
                </a:lnTo>
                <a:lnTo>
                  <a:pt x="274" y="1526"/>
                </a:lnTo>
                <a:lnTo>
                  <a:pt x="274" y="1497"/>
                </a:lnTo>
                <a:lnTo>
                  <a:pt x="287" y="1479"/>
                </a:lnTo>
                <a:lnTo>
                  <a:pt x="295" y="1482"/>
                </a:lnTo>
                <a:lnTo>
                  <a:pt x="338" y="1449"/>
                </a:lnTo>
                <a:lnTo>
                  <a:pt x="358" y="1439"/>
                </a:lnTo>
                <a:lnTo>
                  <a:pt x="376" y="1438"/>
                </a:lnTo>
                <a:lnTo>
                  <a:pt x="393" y="1425"/>
                </a:lnTo>
                <a:lnTo>
                  <a:pt x="393" y="1405"/>
                </a:lnTo>
                <a:lnTo>
                  <a:pt x="552" y="1218"/>
                </a:lnTo>
                <a:lnTo>
                  <a:pt x="564" y="1215"/>
                </a:lnTo>
                <a:lnTo>
                  <a:pt x="617" y="1145"/>
                </a:lnTo>
                <a:lnTo>
                  <a:pt x="689" y="1076"/>
                </a:lnTo>
                <a:lnTo>
                  <a:pt x="783" y="947"/>
                </a:lnTo>
                <a:lnTo>
                  <a:pt x="797" y="946"/>
                </a:lnTo>
                <a:lnTo>
                  <a:pt x="801" y="932"/>
                </a:lnTo>
                <a:lnTo>
                  <a:pt x="889" y="845"/>
                </a:lnTo>
                <a:lnTo>
                  <a:pt x="1008" y="707"/>
                </a:lnTo>
                <a:lnTo>
                  <a:pt x="1053" y="653"/>
                </a:lnTo>
                <a:lnTo>
                  <a:pt x="1069" y="657"/>
                </a:lnTo>
                <a:lnTo>
                  <a:pt x="1134" y="611"/>
                </a:lnTo>
                <a:lnTo>
                  <a:pt x="1159" y="609"/>
                </a:lnTo>
                <a:lnTo>
                  <a:pt x="1181" y="597"/>
                </a:lnTo>
                <a:lnTo>
                  <a:pt x="1196" y="592"/>
                </a:lnTo>
                <a:lnTo>
                  <a:pt x="1202" y="592"/>
                </a:lnTo>
                <a:lnTo>
                  <a:pt x="1259" y="537"/>
                </a:lnTo>
                <a:lnTo>
                  <a:pt x="1288" y="495"/>
                </a:lnTo>
                <a:lnTo>
                  <a:pt x="1308" y="438"/>
                </a:lnTo>
                <a:lnTo>
                  <a:pt x="1324" y="419"/>
                </a:lnTo>
                <a:lnTo>
                  <a:pt x="1331" y="418"/>
                </a:lnTo>
                <a:lnTo>
                  <a:pt x="1339" y="405"/>
                </a:lnTo>
                <a:lnTo>
                  <a:pt x="1459" y="273"/>
                </a:lnTo>
                <a:lnTo>
                  <a:pt x="1518" y="232"/>
                </a:lnTo>
                <a:lnTo>
                  <a:pt x="1523" y="231"/>
                </a:lnTo>
                <a:lnTo>
                  <a:pt x="1549" y="216"/>
                </a:lnTo>
                <a:lnTo>
                  <a:pt x="1559" y="215"/>
                </a:lnTo>
                <a:lnTo>
                  <a:pt x="1582" y="198"/>
                </a:lnTo>
                <a:lnTo>
                  <a:pt x="1614" y="202"/>
                </a:lnTo>
                <a:lnTo>
                  <a:pt x="1655" y="198"/>
                </a:lnTo>
                <a:lnTo>
                  <a:pt x="1758" y="168"/>
                </a:lnTo>
                <a:lnTo>
                  <a:pt x="1776" y="161"/>
                </a:lnTo>
                <a:lnTo>
                  <a:pt x="1802" y="157"/>
                </a:lnTo>
                <a:lnTo>
                  <a:pt x="1813" y="165"/>
                </a:lnTo>
                <a:lnTo>
                  <a:pt x="1907" y="157"/>
                </a:lnTo>
                <a:lnTo>
                  <a:pt x="1919" y="149"/>
                </a:lnTo>
                <a:lnTo>
                  <a:pt x="1929" y="146"/>
                </a:lnTo>
                <a:lnTo>
                  <a:pt x="1988" y="125"/>
                </a:lnTo>
                <a:lnTo>
                  <a:pt x="1948" y="114"/>
                </a:lnTo>
                <a:lnTo>
                  <a:pt x="1954" y="103"/>
                </a:lnTo>
                <a:lnTo>
                  <a:pt x="1982" y="99"/>
                </a:lnTo>
                <a:lnTo>
                  <a:pt x="1992" y="92"/>
                </a:lnTo>
                <a:lnTo>
                  <a:pt x="2046" y="36"/>
                </a:lnTo>
                <a:lnTo>
                  <a:pt x="2078" y="29"/>
                </a:lnTo>
                <a:lnTo>
                  <a:pt x="2144" y="1"/>
                </a:lnTo>
                <a:lnTo>
                  <a:pt x="2185" y="1"/>
                </a:lnTo>
                <a:lnTo>
                  <a:pt x="2199" y="0"/>
                </a:lnTo>
                <a:lnTo>
                  <a:pt x="2231" y="7"/>
                </a:lnTo>
                <a:lnTo>
                  <a:pt x="2260" y="15"/>
                </a:lnTo>
                <a:lnTo>
                  <a:pt x="2276" y="22"/>
                </a:lnTo>
                <a:lnTo>
                  <a:pt x="2297" y="56"/>
                </a:lnTo>
                <a:lnTo>
                  <a:pt x="2309" y="69"/>
                </a:lnTo>
                <a:lnTo>
                  <a:pt x="2313" y="80"/>
                </a:lnTo>
                <a:lnTo>
                  <a:pt x="2332" y="97"/>
                </a:lnTo>
                <a:lnTo>
                  <a:pt x="2350" y="92"/>
                </a:lnTo>
                <a:lnTo>
                  <a:pt x="2360" y="84"/>
                </a:lnTo>
                <a:lnTo>
                  <a:pt x="2375" y="84"/>
                </a:lnTo>
                <a:lnTo>
                  <a:pt x="2368" y="97"/>
                </a:lnTo>
                <a:lnTo>
                  <a:pt x="2368" y="127"/>
                </a:lnTo>
                <a:lnTo>
                  <a:pt x="2417" y="155"/>
                </a:lnTo>
                <a:lnTo>
                  <a:pt x="2468" y="166"/>
                </a:lnTo>
                <a:lnTo>
                  <a:pt x="2501" y="172"/>
                </a:lnTo>
                <a:lnTo>
                  <a:pt x="2505" y="179"/>
                </a:lnTo>
                <a:lnTo>
                  <a:pt x="2532" y="194"/>
                </a:lnTo>
                <a:lnTo>
                  <a:pt x="2579" y="194"/>
                </a:lnTo>
                <a:lnTo>
                  <a:pt x="2611" y="198"/>
                </a:lnTo>
                <a:lnTo>
                  <a:pt x="2622" y="194"/>
                </a:lnTo>
                <a:lnTo>
                  <a:pt x="2642" y="198"/>
                </a:lnTo>
                <a:lnTo>
                  <a:pt x="2636" y="229"/>
                </a:lnTo>
                <a:lnTo>
                  <a:pt x="2656" y="257"/>
                </a:lnTo>
                <a:lnTo>
                  <a:pt x="2652" y="287"/>
                </a:lnTo>
                <a:lnTo>
                  <a:pt x="2669" y="297"/>
                </a:lnTo>
                <a:lnTo>
                  <a:pt x="2681" y="295"/>
                </a:lnTo>
                <a:lnTo>
                  <a:pt x="2710" y="309"/>
                </a:lnTo>
                <a:lnTo>
                  <a:pt x="2728" y="309"/>
                </a:lnTo>
                <a:lnTo>
                  <a:pt x="2750" y="320"/>
                </a:lnTo>
                <a:lnTo>
                  <a:pt x="2756" y="331"/>
                </a:lnTo>
                <a:lnTo>
                  <a:pt x="2750" y="345"/>
                </a:lnTo>
                <a:lnTo>
                  <a:pt x="2724" y="353"/>
                </a:lnTo>
                <a:lnTo>
                  <a:pt x="2716" y="358"/>
                </a:lnTo>
                <a:lnTo>
                  <a:pt x="2656" y="369"/>
                </a:lnTo>
                <a:lnTo>
                  <a:pt x="2640" y="378"/>
                </a:lnTo>
                <a:lnTo>
                  <a:pt x="2616" y="388"/>
                </a:lnTo>
                <a:lnTo>
                  <a:pt x="2538" y="452"/>
                </a:lnTo>
                <a:lnTo>
                  <a:pt x="2501" y="503"/>
                </a:lnTo>
                <a:lnTo>
                  <a:pt x="2493" y="569"/>
                </a:lnTo>
                <a:lnTo>
                  <a:pt x="2497" y="603"/>
                </a:lnTo>
                <a:lnTo>
                  <a:pt x="2497" y="638"/>
                </a:lnTo>
                <a:lnTo>
                  <a:pt x="2497" y="671"/>
                </a:lnTo>
                <a:lnTo>
                  <a:pt x="2501" y="704"/>
                </a:lnTo>
                <a:lnTo>
                  <a:pt x="2526" y="734"/>
                </a:lnTo>
                <a:lnTo>
                  <a:pt x="2538" y="734"/>
                </a:lnTo>
                <a:lnTo>
                  <a:pt x="2556" y="741"/>
                </a:lnTo>
                <a:lnTo>
                  <a:pt x="2550" y="751"/>
                </a:lnTo>
                <a:lnTo>
                  <a:pt x="2532" y="754"/>
                </a:lnTo>
                <a:lnTo>
                  <a:pt x="2526" y="762"/>
                </a:lnTo>
                <a:lnTo>
                  <a:pt x="2538" y="767"/>
                </a:lnTo>
                <a:lnTo>
                  <a:pt x="2526" y="789"/>
                </a:lnTo>
                <a:lnTo>
                  <a:pt x="2522" y="818"/>
                </a:lnTo>
                <a:lnTo>
                  <a:pt x="2503" y="839"/>
                </a:lnTo>
                <a:lnTo>
                  <a:pt x="2511" y="880"/>
                </a:lnTo>
                <a:lnTo>
                  <a:pt x="2505" y="900"/>
                </a:lnTo>
                <a:lnTo>
                  <a:pt x="2485" y="903"/>
                </a:lnTo>
                <a:lnTo>
                  <a:pt x="2434" y="943"/>
                </a:lnTo>
                <a:lnTo>
                  <a:pt x="2417" y="976"/>
                </a:lnTo>
                <a:lnTo>
                  <a:pt x="2381" y="1045"/>
                </a:lnTo>
                <a:lnTo>
                  <a:pt x="2340" y="1098"/>
                </a:lnTo>
                <a:lnTo>
                  <a:pt x="2280" y="1142"/>
                </a:lnTo>
                <a:lnTo>
                  <a:pt x="2234" y="1171"/>
                </a:lnTo>
                <a:lnTo>
                  <a:pt x="2223" y="1210"/>
                </a:lnTo>
                <a:lnTo>
                  <a:pt x="2162" y="1314"/>
                </a:lnTo>
                <a:lnTo>
                  <a:pt x="2187" y="1342"/>
                </a:lnTo>
                <a:lnTo>
                  <a:pt x="2193" y="1347"/>
                </a:lnTo>
                <a:lnTo>
                  <a:pt x="2180" y="1380"/>
                </a:lnTo>
                <a:lnTo>
                  <a:pt x="2172" y="1392"/>
                </a:lnTo>
                <a:lnTo>
                  <a:pt x="2156" y="1381"/>
                </a:lnTo>
                <a:lnTo>
                  <a:pt x="2129" y="1435"/>
                </a:lnTo>
                <a:lnTo>
                  <a:pt x="2144" y="1439"/>
                </a:lnTo>
                <a:lnTo>
                  <a:pt x="2117" y="1491"/>
                </a:lnTo>
                <a:lnTo>
                  <a:pt x="2091" y="1520"/>
                </a:lnTo>
                <a:lnTo>
                  <a:pt x="2091" y="1535"/>
                </a:lnTo>
                <a:lnTo>
                  <a:pt x="2027" y="1694"/>
                </a:lnTo>
                <a:lnTo>
                  <a:pt x="1988" y="1820"/>
                </a:lnTo>
                <a:lnTo>
                  <a:pt x="1982" y="1854"/>
                </a:lnTo>
                <a:lnTo>
                  <a:pt x="1952" y="1936"/>
                </a:lnTo>
                <a:lnTo>
                  <a:pt x="1960" y="1945"/>
                </a:lnTo>
                <a:lnTo>
                  <a:pt x="1947" y="1955"/>
                </a:lnTo>
                <a:lnTo>
                  <a:pt x="1937" y="1982"/>
                </a:lnTo>
                <a:lnTo>
                  <a:pt x="1923" y="2004"/>
                </a:lnTo>
                <a:lnTo>
                  <a:pt x="1880" y="2090"/>
                </a:lnTo>
                <a:lnTo>
                  <a:pt x="1815" y="2178"/>
                </a:lnTo>
                <a:lnTo>
                  <a:pt x="1804" y="2271"/>
                </a:lnTo>
                <a:lnTo>
                  <a:pt x="1788" y="2291"/>
                </a:lnTo>
                <a:lnTo>
                  <a:pt x="1776" y="2296"/>
                </a:lnTo>
                <a:lnTo>
                  <a:pt x="1758" y="2304"/>
                </a:lnTo>
                <a:lnTo>
                  <a:pt x="1661" y="2415"/>
                </a:lnTo>
                <a:lnTo>
                  <a:pt x="1557" y="2530"/>
                </a:lnTo>
                <a:lnTo>
                  <a:pt x="1523" y="2524"/>
                </a:lnTo>
                <a:lnTo>
                  <a:pt x="1518" y="2526"/>
                </a:lnTo>
                <a:lnTo>
                  <a:pt x="1508" y="2563"/>
                </a:lnTo>
                <a:lnTo>
                  <a:pt x="1506" y="2599"/>
                </a:lnTo>
                <a:lnTo>
                  <a:pt x="1494" y="2614"/>
                </a:lnTo>
                <a:lnTo>
                  <a:pt x="1488" y="2615"/>
                </a:lnTo>
                <a:lnTo>
                  <a:pt x="1451" y="2651"/>
                </a:lnTo>
                <a:lnTo>
                  <a:pt x="1429" y="2659"/>
                </a:lnTo>
                <a:lnTo>
                  <a:pt x="1410" y="2662"/>
                </a:lnTo>
                <a:lnTo>
                  <a:pt x="1328" y="2691"/>
                </a:lnTo>
                <a:lnTo>
                  <a:pt x="1308" y="2705"/>
                </a:lnTo>
                <a:lnTo>
                  <a:pt x="1298" y="2706"/>
                </a:lnTo>
                <a:lnTo>
                  <a:pt x="1275" y="2727"/>
                </a:lnTo>
                <a:lnTo>
                  <a:pt x="1234" y="2774"/>
                </a:lnTo>
                <a:lnTo>
                  <a:pt x="1194" y="2824"/>
                </a:lnTo>
                <a:lnTo>
                  <a:pt x="1169" y="2862"/>
                </a:lnTo>
                <a:lnTo>
                  <a:pt x="1104" y="2984"/>
                </a:lnTo>
                <a:lnTo>
                  <a:pt x="1063" y="3107"/>
                </a:lnTo>
                <a:lnTo>
                  <a:pt x="1063" y="3131"/>
                </a:lnTo>
                <a:lnTo>
                  <a:pt x="1040" y="3183"/>
                </a:lnTo>
                <a:lnTo>
                  <a:pt x="1024" y="3234"/>
                </a:lnTo>
                <a:lnTo>
                  <a:pt x="1020" y="3275"/>
                </a:lnTo>
                <a:lnTo>
                  <a:pt x="1026" y="3315"/>
                </a:lnTo>
                <a:lnTo>
                  <a:pt x="1030" y="3354"/>
                </a:lnTo>
                <a:lnTo>
                  <a:pt x="1016" y="3393"/>
                </a:lnTo>
                <a:lnTo>
                  <a:pt x="995" y="3406"/>
                </a:lnTo>
                <a:lnTo>
                  <a:pt x="983" y="3417"/>
                </a:lnTo>
                <a:lnTo>
                  <a:pt x="975" y="3443"/>
                </a:lnTo>
                <a:lnTo>
                  <a:pt x="975" y="3472"/>
                </a:lnTo>
                <a:lnTo>
                  <a:pt x="971" y="3508"/>
                </a:lnTo>
                <a:lnTo>
                  <a:pt x="950" y="3510"/>
                </a:lnTo>
              </a:path>
            </a:pathLst>
          </a:custGeom>
          <a:solidFill>
            <a:srgbClr val="000080"/>
          </a:solidFill>
          <a:ln w="12700" cap="rnd" cmpd="sng">
            <a:solidFill>
              <a:srgbClr val="0000FF"/>
            </a:solidFill>
            <a:prstDash val="solid"/>
            <a:round/>
            <a:headEnd/>
            <a:tailEnd/>
          </a:ln>
          <a:effectLst>
            <a:outerShdw dist="107763" dir="2700000" algn="ctr" rotWithShape="0">
              <a:srgbClr val="B2B2B2">
                <a:alpha val="50000"/>
              </a:srgbClr>
            </a:outerShdw>
          </a:effectLst>
        </p:spPr>
        <p:txBody>
          <a:bodyPr/>
          <a:lstStyle/>
          <a:p>
            <a:endParaRPr lang="zh-TW" altLang="en-US"/>
          </a:p>
        </p:txBody>
      </p:sp>
      <p:sp>
        <p:nvSpPr>
          <p:cNvPr id="18440" name="Rectangle 10">
            <a:extLst>
              <a:ext uri="{FF2B5EF4-FFF2-40B4-BE49-F238E27FC236}">
                <a16:creationId xmlns:a16="http://schemas.microsoft.com/office/drawing/2014/main" id="{A1F136F8-36C1-3543-9E4E-D5593695A9F4}"/>
              </a:ext>
            </a:extLst>
          </p:cNvPr>
          <p:cNvSpPr>
            <a:spLocks noChangeArrowheads="1"/>
          </p:cNvSpPr>
          <p:nvPr/>
        </p:nvSpPr>
        <p:spPr bwMode="auto">
          <a:xfrm>
            <a:off x="5543550" y="4956175"/>
            <a:ext cx="658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7620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762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zh-TW" altLang="en-US" sz="1800">
                <a:solidFill>
                  <a:srgbClr val="00FFFF"/>
                </a:solidFill>
                <a:latin typeface="Times New Roman" panose="02020603050405020304" pitchFamily="18" charset="0"/>
                <a:ea typeface="標楷體" panose="03000509000000000000" pitchFamily="65" charset="-120"/>
              </a:rPr>
              <a:t>廣州</a:t>
            </a:r>
          </a:p>
        </p:txBody>
      </p:sp>
      <p:sp>
        <p:nvSpPr>
          <p:cNvPr id="18441" name="Oval 11">
            <a:extLst>
              <a:ext uri="{FF2B5EF4-FFF2-40B4-BE49-F238E27FC236}">
                <a16:creationId xmlns:a16="http://schemas.microsoft.com/office/drawing/2014/main" id="{BC5F3A44-38D7-94BB-45BF-DE7DA8167908}"/>
              </a:ext>
            </a:extLst>
          </p:cNvPr>
          <p:cNvSpPr>
            <a:spLocks noChangeArrowheads="1"/>
          </p:cNvSpPr>
          <p:nvPr/>
        </p:nvSpPr>
        <p:spPr bwMode="auto">
          <a:xfrm>
            <a:off x="6149975" y="5303838"/>
            <a:ext cx="92075" cy="84137"/>
          </a:xfrm>
          <a:prstGeom prst="ellipse">
            <a:avLst/>
          </a:prstGeom>
          <a:solidFill>
            <a:srgbClr val="FFFF00"/>
          </a:solidFill>
          <a:ln w="9525">
            <a:solidFill>
              <a:schemeClr val="tx1"/>
            </a:solidFill>
            <a:round/>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endParaRPr kumimoji="1" lang="zh-TW" altLang="en-US" sz="2400">
              <a:solidFill>
                <a:srgbClr val="FFFFFF"/>
              </a:solidFill>
              <a:latin typeface="Times New Roman" panose="02020603050405020304" pitchFamily="18" charset="0"/>
            </a:endParaRPr>
          </a:p>
        </p:txBody>
      </p:sp>
      <p:sp>
        <p:nvSpPr>
          <p:cNvPr id="18442" name="Rectangle 12">
            <a:extLst>
              <a:ext uri="{FF2B5EF4-FFF2-40B4-BE49-F238E27FC236}">
                <a16:creationId xmlns:a16="http://schemas.microsoft.com/office/drawing/2014/main" id="{E9F576D9-CFD5-DBCB-1463-E0DEB45516D5}"/>
              </a:ext>
            </a:extLst>
          </p:cNvPr>
          <p:cNvSpPr>
            <a:spLocks noChangeArrowheads="1"/>
          </p:cNvSpPr>
          <p:nvPr/>
        </p:nvSpPr>
        <p:spPr bwMode="auto">
          <a:xfrm>
            <a:off x="3343275" y="3689350"/>
            <a:ext cx="2219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7620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762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zh-TW" altLang="en-US" sz="3600">
                <a:solidFill>
                  <a:schemeClr val="folHlink"/>
                </a:solidFill>
                <a:latin typeface="Times New Roman" panose="02020603050405020304" pitchFamily="18" charset="0"/>
                <a:ea typeface="標楷體" panose="03000509000000000000" pitchFamily="65" charset="-120"/>
              </a:rPr>
              <a:t>中國大陸</a:t>
            </a:r>
            <a:endParaRPr lang="en-US" altLang="zh-TW" sz="3600">
              <a:solidFill>
                <a:schemeClr val="folHlink"/>
              </a:solidFill>
              <a:latin typeface="Times New Roman" panose="02020603050405020304" pitchFamily="18" charset="0"/>
              <a:ea typeface="標楷體" panose="03000509000000000000" pitchFamily="65" charset="-120"/>
            </a:endParaRPr>
          </a:p>
        </p:txBody>
      </p:sp>
      <p:sp>
        <p:nvSpPr>
          <p:cNvPr id="18443" name="AutoShape 13">
            <a:extLst>
              <a:ext uri="{FF2B5EF4-FFF2-40B4-BE49-F238E27FC236}">
                <a16:creationId xmlns:a16="http://schemas.microsoft.com/office/drawing/2014/main" id="{3CEE8C4C-1F5B-0635-39AF-AF03F5D956B8}"/>
              </a:ext>
            </a:extLst>
          </p:cNvPr>
          <p:cNvSpPr>
            <a:spLocks noChangeArrowheads="1"/>
          </p:cNvSpPr>
          <p:nvPr/>
        </p:nvSpPr>
        <p:spPr bwMode="auto">
          <a:xfrm>
            <a:off x="777875" y="5103813"/>
            <a:ext cx="2498725" cy="754062"/>
          </a:xfrm>
          <a:prstGeom prst="wedgeRoundRectCallout">
            <a:avLst>
              <a:gd name="adj1" fmla="val 163153"/>
              <a:gd name="adj2" fmla="val -18421"/>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Times New Roman" panose="02020603050405020304" pitchFamily="18" charset="0"/>
                <a:ea typeface="標楷體" panose="03000509000000000000" pitchFamily="65" charset="-120"/>
              </a:rPr>
              <a:t>廣州恩梯恩裕隆    傳動系統有限公司</a:t>
            </a:r>
            <a:endParaRPr kumimoji="1" lang="en-US" altLang="zh-TW" sz="2000">
              <a:latin typeface="Times New Roman" panose="02020603050405020304" pitchFamily="18" charset="0"/>
              <a:ea typeface="標楷體" panose="03000509000000000000" pitchFamily="65" charset="-120"/>
            </a:endParaRPr>
          </a:p>
        </p:txBody>
      </p:sp>
      <p:sp>
        <p:nvSpPr>
          <p:cNvPr id="18444" name="AutoShape 15">
            <a:extLst>
              <a:ext uri="{FF2B5EF4-FFF2-40B4-BE49-F238E27FC236}">
                <a16:creationId xmlns:a16="http://schemas.microsoft.com/office/drawing/2014/main" id="{031CF0CB-9A5A-6821-1634-BEE6F5F094E8}"/>
              </a:ext>
            </a:extLst>
          </p:cNvPr>
          <p:cNvSpPr>
            <a:spLocks noChangeArrowheads="1"/>
          </p:cNvSpPr>
          <p:nvPr/>
        </p:nvSpPr>
        <p:spPr bwMode="auto">
          <a:xfrm>
            <a:off x="7427913" y="4121150"/>
            <a:ext cx="2133600" cy="704850"/>
          </a:xfrm>
          <a:prstGeom prst="wedgeRoundRectCallout">
            <a:avLst>
              <a:gd name="adj1" fmla="val -71787"/>
              <a:gd name="adj2" fmla="val 49102"/>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CN" altLang="en-US" sz="2000">
                <a:latin typeface="Times New Roman" panose="02020603050405020304" pitchFamily="18" charset="0"/>
                <a:ea typeface="標楷體" panose="03000509000000000000" pitchFamily="65" charset="-120"/>
              </a:rPr>
              <a:t>福州福享汽車</a:t>
            </a:r>
            <a:endParaRPr kumimoji="1" lang="zh-CN" altLang="zh-TW" sz="2000">
              <a:latin typeface="Times New Roman" panose="02020603050405020304" pitchFamily="18" charset="0"/>
              <a:ea typeface="標楷體" panose="03000509000000000000" pitchFamily="65" charset="-120"/>
            </a:endParaRPr>
          </a:p>
          <a:p>
            <a:pPr algn="ctr" eaLnBrk="1" hangingPunct="1">
              <a:lnSpc>
                <a:spcPct val="100000"/>
              </a:lnSpc>
              <a:spcBef>
                <a:spcPct val="0"/>
              </a:spcBef>
              <a:buFontTx/>
              <a:buNone/>
            </a:pPr>
            <a:r>
              <a:rPr kumimoji="1" lang="zh-CN" altLang="en-US" sz="2000">
                <a:latin typeface="Times New Roman" panose="02020603050405020304" pitchFamily="18" charset="0"/>
                <a:ea typeface="標楷體" panose="03000509000000000000" pitchFamily="65" charset="-120"/>
              </a:rPr>
              <a:t>工業有限公司</a:t>
            </a:r>
            <a:endParaRPr kumimoji="1" lang="zh-TW" altLang="en-US" sz="2000">
              <a:latin typeface="Times New Roman" panose="02020603050405020304" pitchFamily="18" charset="0"/>
              <a:ea typeface="標楷體" panose="03000509000000000000" pitchFamily="65" charset="-120"/>
            </a:endParaRPr>
          </a:p>
        </p:txBody>
      </p:sp>
      <p:sp>
        <p:nvSpPr>
          <p:cNvPr id="18445" name="Rectangle 16">
            <a:extLst>
              <a:ext uri="{FF2B5EF4-FFF2-40B4-BE49-F238E27FC236}">
                <a16:creationId xmlns:a16="http://schemas.microsoft.com/office/drawing/2014/main" id="{31ED4214-261B-FC84-19E0-D3D35AD76862}"/>
              </a:ext>
            </a:extLst>
          </p:cNvPr>
          <p:cNvSpPr>
            <a:spLocks noChangeArrowheads="1"/>
          </p:cNvSpPr>
          <p:nvPr/>
        </p:nvSpPr>
        <p:spPr bwMode="auto">
          <a:xfrm>
            <a:off x="6132513" y="4846638"/>
            <a:ext cx="9271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7620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762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zh-TW" altLang="en-US" sz="1800">
                <a:solidFill>
                  <a:srgbClr val="00FFFF"/>
                </a:solidFill>
                <a:latin typeface="Times New Roman" panose="02020603050405020304" pitchFamily="18" charset="0"/>
                <a:ea typeface="標楷體" panose="03000509000000000000" pitchFamily="65" charset="-120"/>
              </a:rPr>
              <a:t>廈門</a:t>
            </a:r>
          </a:p>
        </p:txBody>
      </p:sp>
      <p:sp>
        <p:nvSpPr>
          <p:cNvPr id="18446" name="AutoShape 17">
            <a:extLst>
              <a:ext uri="{FF2B5EF4-FFF2-40B4-BE49-F238E27FC236}">
                <a16:creationId xmlns:a16="http://schemas.microsoft.com/office/drawing/2014/main" id="{0C335F62-12D1-72B7-4ADA-09697F98BD09}"/>
              </a:ext>
            </a:extLst>
          </p:cNvPr>
          <p:cNvSpPr>
            <a:spLocks noChangeArrowheads="1"/>
          </p:cNvSpPr>
          <p:nvPr/>
        </p:nvSpPr>
        <p:spPr bwMode="auto">
          <a:xfrm>
            <a:off x="4017963" y="5997575"/>
            <a:ext cx="1995487" cy="749300"/>
          </a:xfrm>
          <a:prstGeom prst="wedgeRoundRectCallout">
            <a:avLst>
              <a:gd name="adj1" fmla="val 84606"/>
              <a:gd name="adj2" fmla="val -153940"/>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Times New Roman" panose="02020603050405020304" pitchFamily="18" charset="0"/>
                <a:ea typeface="標楷體" panose="03000509000000000000" pitchFamily="65" charset="-120"/>
              </a:rPr>
              <a:t>廈門金龍江申</a:t>
            </a:r>
          </a:p>
          <a:p>
            <a:pPr algn="ctr" eaLnBrk="1" hangingPunct="1">
              <a:lnSpc>
                <a:spcPct val="100000"/>
              </a:lnSpc>
              <a:spcBef>
                <a:spcPct val="0"/>
              </a:spcBef>
              <a:buFontTx/>
              <a:buNone/>
            </a:pPr>
            <a:r>
              <a:rPr kumimoji="1" lang="zh-TW" altLang="en-US" sz="2000">
                <a:latin typeface="Times New Roman" panose="02020603050405020304" pitchFamily="18" charset="0"/>
                <a:ea typeface="標楷體" panose="03000509000000000000" pitchFamily="65" charset="-120"/>
              </a:rPr>
              <a:t>車架有限公司</a:t>
            </a:r>
          </a:p>
        </p:txBody>
      </p:sp>
      <p:sp>
        <p:nvSpPr>
          <p:cNvPr id="18447" name="Oval 18">
            <a:extLst>
              <a:ext uri="{FF2B5EF4-FFF2-40B4-BE49-F238E27FC236}">
                <a16:creationId xmlns:a16="http://schemas.microsoft.com/office/drawing/2014/main" id="{D9B0BFB4-AE71-A4EE-2039-260B80FDAC91}"/>
              </a:ext>
            </a:extLst>
          </p:cNvPr>
          <p:cNvSpPr>
            <a:spLocks noChangeArrowheads="1"/>
          </p:cNvSpPr>
          <p:nvPr/>
        </p:nvSpPr>
        <p:spPr bwMode="auto">
          <a:xfrm>
            <a:off x="6694488" y="5129213"/>
            <a:ext cx="88900" cy="88900"/>
          </a:xfrm>
          <a:prstGeom prst="ellipse">
            <a:avLst/>
          </a:prstGeom>
          <a:solidFill>
            <a:srgbClr val="FFFF00"/>
          </a:solidFill>
          <a:ln w="9525">
            <a:solidFill>
              <a:schemeClr val="tx1"/>
            </a:solidFill>
            <a:round/>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endParaRPr kumimoji="1" lang="zh-TW" altLang="en-US" sz="2400">
              <a:solidFill>
                <a:srgbClr val="FFFFFF"/>
              </a:solidFill>
              <a:latin typeface="Times New Roman" panose="02020603050405020304" pitchFamily="18" charset="0"/>
            </a:endParaRPr>
          </a:p>
        </p:txBody>
      </p:sp>
      <p:pic>
        <p:nvPicPr>
          <p:cNvPr id="18448" name="Picture 19" descr="KIAN SHEN">
            <a:extLst>
              <a:ext uri="{FF2B5EF4-FFF2-40B4-BE49-F238E27FC236}">
                <a16:creationId xmlns:a16="http://schemas.microsoft.com/office/drawing/2014/main" id="{77B03387-F273-BA94-2F2B-7330C7588C8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9" name="Oval 21">
            <a:extLst>
              <a:ext uri="{FF2B5EF4-FFF2-40B4-BE49-F238E27FC236}">
                <a16:creationId xmlns:a16="http://schemas.microsoft.com/office/drawing/2014/main" id="{186B4281-F276-E8F5-D66F-ED2EBAF71199}"/>
              </a:ext>
            </a:extLst>
          </p:cNvPr>
          <p:cNvSpPr>
            <a:spLocks noChangeArrowheads="1"/>
          </p:cNvSpPr>
          <p:nvPr/>
        </p:nvSpPr>
        <p:spPr bwMode="auto">
          <a:xfrm>
            <a:off x="5919788" y="4186238"/>
            <a:ext cx="93662" cy="90487"/>
          </a:xfrm>
          <a:prstGeom prst="ellipse">
            <a:avLst/>
          </a:prstGeom>
          <a:solidFill>
            <a:srgbClr val="FFFF00"/>
          </a:solidFill>
          <a:ln w="9525">
            <a:solidFill>
              <a:schemeClr val="tx1"/>
            </a:solidFill>
            <a:round/>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endParaRPr kumimoji="1" lang="zh-TW" altLang="en-US" sz="2400">
              <a:solidFill>
                <a:srgbClr val="FFFFFF"/>
              </a:solidFill>
              <a:latin typeface="Times New Roman" panose="02020603050405020304" pitchFamily="18" charset="0"/>
            </a:endParaRPr>
          </a:p>
        </p:txBody>
      </p:sp>
      <p:sp>
        <p:nvSpPr>
          <p:cNvPr id="18450" name="Rectangle 22">
            <a:extLst>
              <a:ext uri="{FF2B5EF4-FFF2-40B4-BE49-F238E27FC236}">
                <a16:creationId xmlns:a16="http://schemas.microsoft.com/office/drawing/2014/main" id="{D08F5989-6128-4CAC-D0A4-1CBB6DB42685}"/>
              </a:ext>
            </a:extLst>
          </p:cNvPr>
          <p:cNvSpPr>
            <a:spLocks noChangeArrowheads="1"/>
          </p:cNvSpPr>
          <p:nvPr/>
        </p:nvSpPr>
        <p:spPr bwMode="auto">
          <a:xfrm>
            <a:off x="5622925" y="3810000"/>
            <a:ext cx="7731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7620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762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7620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7620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zh-TW" altLang="en-US" sz="1800">
                <a:solidFill>
                  <a:srgbClr val="00FFFF"/>
                </a:solidFill>
                <a:latin typeface="Times New Roman" panose="02020603050405020304" pitchFamily="18" charset="0"/>
                <a:ea typeface="標楷體" panose="03000509000000000000" pitchFamily="65" charset="-120"/>
              </a:rPr>
              <a:t>襄陽</a:t>
            </a:r>
            <a:endParaRPr lang="en-US" altLang="zh-TW" sz="1800">
              <a:solidFill>
                <a:srgbClr val="00FFFF"/>
              </a:solidFill>
              <a:latin typeface="Times New Roman" panose="02020603050405020304" pitchFamily="18" charset="0"/>
              <a:ea typeface="標楷體" panose="03000509000000000000" pitchFamily="65" charset="-120"/>
            </a:endParaRPr>
          </a:p>
        </p:txBody>
      </p:sp>
      <p:sp>
        <p:nvSpPr>
          <p:cNvPr id="18451" name="AutoShape 13">
            <a:extLst>
              <a:ext uri="{FF2B5EF4-FFF2-40B4-BE49-F238E27FC236}">
                <a16:creationId xmlns:a16="http://schemas.microsoft.com/office/drawing/2014/main" id="{C55744C4-2E53-8107-F00D-295529637C51}"/>
              </a:ext>
            </a:extLst>
          </p:cNvPr>
          <p:cNvSpPr>
            <a:spLocks noChangeArrowheads="1"/>
          </p:cNvSpPr>
          <p:nvPr/>
        </p:nvSpPr>
        <p:spPr bwMode="auto">
          <a:xfrm>
            <a:off x="1441450" y="1601788"/>
            <a:ext cx="2498725" cy="754062"/>
          </a:xfrm>
          <a:prstGeom prst="wedgeRoundRectCallout">
            <a:avLst>
              <a:gd name="adj1" fmla="val 129435"/>
              <a:gd name="adj2" fmla="val 292676"/>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zh-TW" altLang="en-US" sz="2000">
                <a:latin typeface="Times New Roman" panose="02020603050405020304" pitchFamily="18" charset="0"/>
                <a:ea typeface="標楷體" panose="03000509000000000000" pitchFamily="65" charset="-120"/>
              </a:rPr>
              <a:t>襄陽恩梯恩裕隆    傳動系統有限公司</a:t>
            </a:r>
            <a:endParaRPr kumimoji="1" lang="en-US" altLang="zh-TW" sz="2000">
              <a:latin typeface="Times New Roman" panose="02020603050405020304" pitchFamily="18" charset="0"/>
              <a:ea typeface="標楷體" panose="03000509000000000000" pitchFamily="65" charset="-120"/>
            </a:endParaRPr>
          </a:p>
        </p:txBody>
      </p:sp>
      <p:grpSp>
        <p:nvGrpSpPr>
          <p:cNvPr id="18452" name="Group 7">
            <a:extLst>
              <a:ext uri="{FF2B5EF4-FFF2-40B4-BE49-F238E27FC236}">
                <a16:creationId xmlns:a16="http://schemas.microsoft.com/office/drawing/2014/main" id="{659F586B-514B-3EE4-00EF-73515D060C26}"/>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0095DA88-05BF-A206-A430-8A09CF7578BF}"/>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8454" name="Rectangle 9">
              <a:extLst>
                <a:ext uri="{FF2B5EF4-FFF2-40B4-BE49-F238E27FC236}">
                  <a16:creationId xmlns:a16="http://schemas.microsoft.com/office/drawing/2014/main" id="{30E39CCE-FD7B-047F-76B4-D5D58D9ED82B}"/>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55" name="Rectangle 10">
              <a:extLst>
                <a:ext uri="{FF2B5EF4-FFF2-40B4-BE49-F238E27FC236}">
                  <a16:creationId xmlns:a16="http://schemas.microsoft.com/office/drawing/2014/main" id="{32AC988D-5F6F-705F-E5F2-DA7E21021846}"/>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56" name="Rectangle 11">
              <a:extLst>
                <a:ext uri="{FF2B5EF4-FFF2-40B4-BE49-F238E27FC236}">
                  <a16:creationId xmlns:a16="http://schemas.microsoft.com/office/drawing/2014/main" id="{D2276FED-43B3-C632-8814-76C849E411CB}"/>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57" name="Rectangle 12">
              <a:extLst>
                <a:ext uri="{FF2B5EF4-FFF2-40B4-BE49-F238E27FC236}">
                  <a16:creationId xmlns:a16="http://schemas.microsoft.com/office/drawing/2014/main" id="{806D0E0C-CDF8-3EE1-A3AF-4863EA8D44C2}"/>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58" name="Rectangle 13">
              <a:extLst>
                <a:ext uri="{FF2B5EF4-FFF2-40B4-BE49-F238E27FC236}">
                  <a16:creationId xmlns:a16="http://schemas.microsoft.com/office/drawing/2014/main" id="{7E933C2E-E9B5-A5AE-5A19-992904D0CDBC}"/>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59" name="Rectangle 14">
              <a:extLst>
                <a:ext uri="{FF2B5EF4-FFF2-40B4-BE49-F238E27FC236}">
                  <a16:creationId xmlns:a16="http://schemas.microsoft.com/office/drawing/2014/main" id="{63A02C1F-CE07-0606-36DA-870CC7DC951A}"/>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60" name="Rectangle 15">
              <a:extLst>
                <a:ext uri="{FF2B5EF4-FFF2-40B4-BE49-F238E27FC236}">
                  <a16:creationId xmlns:a16="http://schemas.microsoft.com/office/drawing/2014/main" id="{6DEF6831-9B74-858C-BDCD-51C9F8FE89FB}"/>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61" name="Rectangle 16">
              <a:extLst>
                <a:ext uri="{FF2B5EF4-FFF2-40B4-BE49-F238E27FC236}">
                  <a16:creationId xmlns:a16="http://schemas.microsoft.com/office/drawing/2014/main" id="{99188EA2-D04B-BDF1-B1B0-B60A2D8F796A}"/>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62" name="Rectangle 17">
              <a:extLst>
                <a:ext uri="{FF2B5EF4-FFF2-40B4-BE49-F238E27FC236}">
                  <a16:creationId xmlns:a16="http://schemas.microsoft.com/office/drawing/2014/main" id="{48BD6C00-C72E-BFA9-8461-E43746EBAB51}"/>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63" name="Rectangle 18">
              <a:extLst>
                <a:ext uri="{FF2B5EF4-FFF2-40B4-BE49-F238E27FC236}">
                  <a16:creationId xmlns:a16="http://schemas.microsoft.com/office/drawing/2014/main" id="{0DB0609E-2C40-97FD-DEAD-A7FF525EA863}"/>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64" name="Rectangle 19">
              <a:extLst>
                <a:ext uri="{FF2B5EF4-FFF2-40B4-BE49-F238E27FC236}">
                  <a16:creationId xmlns:a16="http://schemas.microsoft.com/office/drawing/2014/main" id="{FB0DB56F-A6A0-DDD7-27A2-901ADD48F408}"/>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18465" name="Rectangle 20">
              <a:extLst>
                <a:ext uri="{FF2B5EF4-FFF2-40B4-BE49-F238E27FC236}">
                  <a16:creationId xmlns:a16="http://schemas.microsoft.com/office/drawing/2014/main" id="{4084A1A2-5668-7CF4-7614-A155E26B4D7C}"/>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9D7EF785-2A5B-E4E5-9FDD-B0CCC1E7E86C}"/>
              </a:ext>
            </a:extLst>
          </p:cNvPr>
          <p:cNvSpPr>
            <a:spLocks noGrp="1"/>
          </p:cNvSpPr>
          <p:nvPr>
            <p:ph type="sldNum" sz="quarter" idx="12"/>
          </p:nvPr>
        </p:nvSpPr>
        <p:spPr/>
        <p:txBody>
          <a:bodyPr/>
          <a:lstStyle/>
          <a:p>
            <a:pPr>
              <a:defRPr/>
            </a:pPr>
            <a:endParaRPr lang="zh-TW" altLang="en-US"/>
          </a:p>
          <a:p>
            <a:pPr>
              <a:defRPr/>
            </a:pPr>
            <a:fld id="{15D7C179-D70B-4BAD-BED5-4CB139417401}" type="slidenum">
              <a:rPr lang="zh-TW" altLang="en-US" smtClean="0"/>
              <a:pPr>
                <a:defRPr/>
              </a:pPr>
              <a:t>7</a:t>
            </a:fld>
            <a:endParaRPr lang="en-US" altLang="zh-TW"/>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3">
            <a:extLst>
              <a:ext uri="{FF2B5EF4-FFF2-40B4-BE49-F238E27FC236}">
                <a16:creationId xmlns:a16="http://schemas.microsoft.com/office/drawing/2014/main" id="{FF4EF385-1638-4108-3E82-411073C93795}"/>
              </a:ext>
            </a:extLst>
          </p:cNvPr>
          <p:cNvSpPr txBox="1">
            <a:spLocks noChangeArrowheads="1"/>
          </p:cNvSpPr>
          <p:nvPr/>
        </p:nvSpPr>
        <p:spPr bwMode="auto">
          <a:xfrm>
            <a:off x="266700" y="2441575"/>
            <a:ext cx="6324600" cy="164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50000"/>
              </a:spcBef>
              <a:buClr>
                <a:srgbClr val="CC0000"/>
              </a:buClr>
              <a:buSzTx/>
              <a:buFont typeface="Monotype Sorts"/>
              <a:buNone/>
            </a:pPr>
            <a:r>
              <a:rPr kumimoji="1" lang="zh-TW" altLang="en-US" sz="4400" dirty="0">
                <a:solidFill>
                  <a:srgbClr val="000066"/>
                </a:solidFill>
                <a:latin typeface="標楷體" panose="03000509000000000000" pitchFamily="65" charset="-120"/>
                <a:ea typeface="標楷體" panose="03000509000000000000" pitchFamily="65" charset="-120"/>
              </a:rPr>
              <a:t>江申公司營運績效</a:t>
            </a:r>
            <a:endParaRPr kumimoji="1" lang="en-US" altLang="zh-TW" sz="4400" dirty="0">
              <a:solidFill>
                <a:srgbClr val="000066"/>
              </a:solidFill>
              <a:latin typeface="標楷體" panose="03000509000000000000" pitchFamily="65" charset="-120"/>
              <a:ea typeface="標楷體" panose="03000509000000000000" pitchFamily="65" charset="-120"/>
            </a:endParaRPr>
          </a:p>
          <a:p>
            <a:pPr algn="ctr" eaLnBrk="1" hangingPunct="1">
              <a:lnSpc>
                <a:spcPct val="90000"/>
              </a:lnSpc>
              <a:spcBef>
                <a:spcPct val="50000"/>
              </a:spcBef>
              <a:buClr>
                <a:srgbClr val="CC0000"/>
              </a:buClr>
              <a:buSzTx/>
              <a:buFont typeface="Monotype Sorts"/>
              <a:buNone/>
            </a:pPr>
            <a:r>
              <a:rPr kumimoji="1" lang="en-US" altLang="zh-TW" sz="4400" dirty="0">
                <a:solidFill>
                  <a:srgbClr val="000066"/>
                </a:solidFill>
                <a:latin typeface="標楷體" panose="03000509000000000000" pitchFamily="65" charset="-120"/>
                <a:ea typeface="標楷體" panose="03000509000000000000" pitchFamily="65" charset="-120"/>
              </a:rPr>
              <a:t>2024</a:t>
            </a:r>
            <a:r>
              <a:rPr kumimoji="1" lang="zh-TW" altLang="en-US" sz="4400" dirty="0">
                <a:solidFill>
                  <a:srgbClr val="000066"/>
                </a:solidFill>
                <a:latin typeface="標楷體" panose="03000509000000000000" pitchFamily="65" charset="-120"/>
                <a:ea typeface="標楷體" panose="03000509000000000000" pitchFamily="65" charset="-120"/>
              </a:rPr>
              <a:t>年度及</a:t>
            </a:r>
            <a:r>
              <a:rPr kumimoji="1" lang="en-US" altLang="zh-TW" sz="4400" dirty="0">
                <a:solidFill>
                  <a:srgbClr val="000066"/>
                </a:solidFill>
                <a:latin typeface="標楷體" panose="03000509000000000000" pitchFamily="65" charset="-120"/>
                <a:ea typeface="標楷體" panose="03000509000000000000" pitchFamily="65" charset="-120"/>
              </a:rPr>
              <a:t>2025Q1</a:t>
            </a:r>
            <a:endParaRPr kumimoji="1" lang="zh-TW" altLang="en-US" sz="4400" dirty="0">
              <a:solidFill>
                <a:srgbClr val="000066"/>
              </a:solidFill>
              <a:latin typeface="標楷體" panose="03000509000000000000" pitchFamily="65" charset="-120"/>
              <a:ea typeface="標楷體" panose="03000509000000000000" pitchFamily="65" charset="-12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62CFFF6-2677-9F1A-EE53-8E0E2F7A4717}"/>
            </a:ext>
          </a:extLst>
        </p:cNvPr>
        <p:cNvGrpSpPr/>
        <p:nvPr/>
      </p:nvGrpSpPr>
      <p:grpSpPr>
        <a:xfrm>
          <a:off x="0" y="0"/>
          <a:ext cx="0" cy="0"/>
          <a:chOff x="0" y="0"/>
          <a:chExt cx="0" cy="0"/>
        </a:xfrm>
      </p:grpSpPr>
      <p:sp>
        <p:nvSpPr>
          <p:cNvPr id="23554" name="Rectangle 2">
            <a:extLst>
              <a:ext uri="{FF2B5EF4-FFF2-40B4-BE49-F238E27FC236}">
                <a16:creationId xmlns:a16="http://schemas.microsoft.com/office/drawing/2014/main" id="{FD3A7F63-10FE-5780-6380-881F10F0FC2B}"/>
              </a:ext>
            </a:extLst>
          </p:cNvPr>
          <p:cNvSpPr>
            <a:spLocks noGrp="1" noChangeArrowheads="1"/>
          </p:cNvSpPr>
          <p:nvPr>
            <p:ph type="title"/>
          </p:nvPr>
        </p:nvSpPr>
        <p:spPr/>
        <p:txBody>
          <a:bodyPr rtlCol="0">
            <a:normAutofit/>
          </a:bodyPr>
          <a:lstStyle/>
          <a:p>
            <a:pPr eaLnBrk="1" fontAlgn="auto" hangingPunct="1">
              <a:spcAft>
                <a:spcPts val="0"/>
              </a:spcAft>
              <a:defRPr/>
            </a:pPr>
            <a:br>
              <a:rPr lang="en-US" altLang="zh-TW" sz="4000">
                <a:latin typeface="標楷體" panose="03000509000000000000" pitchFamily="65" charset="-120"/>
                <a:ea typeface="標楷體" panose="03000509000000000000" pitchFamily="65" charset="-120"/>
              </a:rPr>
            </a:br>
            <a:endParaRPr lang="zh-TW" altLang="en-US" sz="4000">
              <a:latin typeface="標楷體" panose="03000509000000000000" pitchFamily="65" charset="-120"/>
              <a:ea typeface="標楷體" panose="03000509000000000000" pitchFamily="65" charset="-120"/>
            </a:endParaRPr>
          </a:p>
        </p:txBody>
      </p:sp>
      <p:sp>
        <p:nvSpPr>
          <p:cNvPr id="5" name="內容版面配置區 4">
            <a:extLst>
              <a:ext uri="{FF2B5EF4-FFF2-40B4-BE49-F238E27FC236}">
                <a16:creationId xmlns:a16="http://schemas.microsoft.com/office/drawing/2014/main" id="{286C5B82-2E0F-0BAD-6D33-A94F30086C6D}"/>
              </a:ext>
            </a:extLst>
          </p:cNvPr>
          <p:cNvSpPr>
            <a:spLocks noGrp="1"/>
          </p:cNvSpPr>
          <p:nvPr>
            <p:ph sz="half" idx="1"/>
          </p:nvPr>
        </p:nvSpPr>
        <p:spPr>
          <a:xfrm>
            <a:off x="76200" y="1676400"/>
            <a:ext cx="5199888" cy="4351338"/>
          </a:xfrm>
        </p:spPr>
        <p:txBody>
          <a:bodyPr/>
          <a:lstStyle/>
          <a:p>
            <a:r>
              <a:rPr lang="zh-TW" altLang="en-US" sz="3200" dirty="0">
                <a:latin typeface="標楷體" panose="03000509000000000000" pitchFamily="65" charset="-120"/>
                <a:ea typeface="標楷體" panose="03000509000000000000" pitchFamily="65" charset="-120"/>
              </a:rPr>
              <a:t>市場概況</a:t>
            </a:r>
            <a:endParaRPr lang="en-US" altLang="zh-TW" sz="3200" dirty="0">
              <a:latin typeface="標楷體" panose="03000509000000000000" pitchFamily="65" charset="-120"/>
              <a:ea typeface="標楷體" panose="03000509000000000000" pitchFamily="65" charset="-120"/>
            </a:endParaRPr>
          </a:p>
          <a:p>
            <a:pPr marL="0" indent="0">
              <a:buNone/>
            </a:pPr>
            <a:r>
              <a:rPr lang="en-US" altLang="zh-TW" sz="2000" dirty="0">
                <a:ea typeface="標楷體" panose="03000509000000000000" pitchFamily="65" charset="-120"/>
              </a:rPr>
              <a:t>2024</a:t>
            </a:r>
            <a:r>
              <a:rPr lang="zh-TW" altLang="en-US" sz="2000" dirty="0">
                <a:ea typeface="標楷體" panose="03000509000000000000" pitchFamily="65" charset="-120"/>
              </a:rPr>
              <a:t>年台灣汽車市場銷量</a:t>
            </a:r>
            <a:r>
              <a:rPr lang="en-US" altLang="zh-TW" sz="2000" dirty="0">
                <a:ea typeface="標楷體" panose="03000509000000000000" pitchFamily="65" charset="-120"/>
              </a:rPr>
              <a:t>45.8</a:t>
            </a:r>
            <a:r>
              <a:rPr lang="zh-TW" altLang="en-US" sz="2000" dirty="0">
                <a:ea typeface="標楷體" panose="03000509000000000000" pitchFamily="65" charset="-120"/>
              </a:rPr>
              <a:t>萬輛，同比衰退</a:t>
            </a:r>
            <a:r>
              <a:rPr lang="en-US" altLang="zh-TW" sz="2000" dirty="0">
                <a:ea typeface="標楷體" panose="03000509000000000000" pitchFamily="65" charset="-120"/>
              </a:rPr>
              <a:t>4.0%</a:t>
            </a:r>
            <a:r>
              <a:rPr lang="zh-TW" altLang="en-US" sz="2000" dirty="0">
                <a:ea typeface="標楷體" panose="03000509000000000000" pitchFamily="65" charset="-120"/>
              </a:rPr>
              <a:t>。</a:t>
            </a:r>
            <a:endParaRPr lang="en-US" altLang="zh-TW" sz="2000" dirty="0">
              <a:ea typeface="標楷體" panose="03000509000000000000" pitchFamily="65" charset="-120"/>
            </a:endParaRPr>
          </a:p>
          <a:p>
            <a:pPr marL="0" indent="0">
              <a:buNone/>
            </a:pPr>
            <a:r>
              <a:rPr lang="zh-TW" altLang="en-US" sz="2000" dirty="0">
                <a:ea typeface="標楷體" panose="03000509000000000000" pitchFamily="65" charset="-120"/>
              </a:rPr>
              <a:t>國產車總銷售台數</a:t>
            </a:r>
            <a:r>
              <a:rPr lang="en-US" altLang="zh-TW" sz="2000" dirty="0">
                <a:ea typeface="標楷體" panose="03000509000000000000" pitchFamily="65" charset="-120"/>
              </a:rPr>
              <a:t>22.9</a:t>
            </a:r>
            <a:r>
              <a:rPr lang="zh-TW" altLang="en-US" sz="2000" dirty="0">
                <a:ea typeface="標楷體" panose="03000509000000000000" pitchFamily="65" charset="-120"/>
              </a:rPr>
              <a:t>萬輛，同比衰退</a:t>
            </a:r>
            <a:r>
              <a:rPr lang="en-US" altLang="zh-TW" sz="2000" dirty="0">
                <a:ea typeface="標楷體" panose="03000509000000000000" pitchFamily="65" charset="-120"/>
              </a:rPr>
              <a:t>5.8%</a:t>
            </a:r>
            <a:r>
              <a:rPr lang="zh-TW" altLang="en-US" sz="2000" dirty="0">
                <a:ea typeface="標楷體" panose="03000509000000000000" pitchFamily="65" charset="-120"/>
              </a:rPr>
              <a:t>。</a:t>
            </a:r>
            <a:endParaRPr lang="en-US" altLang="zh-TW" sz="2000" dirty="0">
              <a:ea typeface="標楷體" panose="03000509000000000000" pitchFamily="65" charset="-120"/>
            </a:endParaRPr>
          </a:p>
          <a:p>
            <a:r>
              <a:rPr lang="zh-TW" altLang="en-US" sz="3200" dirty="0">
                <a:ea typeface="標楷體" panose="03000509000000000000" pitchFamily="65" charset="-120"/>
              </a:rPr>
              <a:t>本公司表現</a:t>
            </a:r>
            <a:endParaRPr lang="en-US" altLang="zh-TW" sz="3200" dirty="0">
              <a:ea typeface="標楷體" panose="03000509000000000000" pitchFamily="65" charset="-120"/>
            </a:endParaRPr>
          </a:p>
          <a:p>
            <a:pPr marL="0" indent="0">
              <a:buNone/>
            </a:pPr>
            <a:r>
              <a:rPr lang="zh-TW" altLang="en-US" sz="2000" dirty="0">
                <a:ea typeface="標楷體" panose="03000509000000000000" pitchFamily="65" charset="-120"/>
              </a:rPr>
              <a:t>前三季受惠於客戶中、大型商車增量效應，車架銷售成長，惟第四季全面停產，電巴車架因驗證及電池問題，訂單延後，載台銷量亦落後，僅零件因客戶印尼向銷售暢旺供不應求，銷量優於預期，加計模具新車型款項結算，</a:t>
            </a:r>
            <a:r>
              <a:rPr lang="en-US" altLang="zh-TW" sz="2000" dirty="0">
                <a:ea typeface="標楷體" panose="03000509000000000000" pitchFamily="65" charset="-120"/>
              </a:rPr>
              <a:t>2024</a:t>
            </a:r>
            <a:r>
              <a:rPr lang="zh-TW" altLang="en-US" sz="2000" dirty="0">
                <a:ea typeface="標楷體" panose="03000509000000000000" pitchFamily="65" charset="-120"/>
              </a:rPr>
              <a:t>年度營業收入</a:t>
            </a:r>
            <a:r>
              <a:rPr lang="en-US" altLang="zh-TW" sz="2000" dirty="0">
                <a:ea typeface="標楷體" panose="03000509000000000000" pitchFamily="65" charset="-120"/>
              </a:rPr>
              <a:t>14.59</a:t>
            </a:r>
            <a:r>
              <a:rPr lang="zh-TW" altLang="en-US" sz="2000" dirty="0">
                <a:ea typeface="標楷體" panose="03000509000000000000" pitchFamily="65" charset="-120"/>
              </a:rPr>
              <a:t>億元，同比衰退</a:t>
            </a:r>
            <a:r>
              <a:rPr lang="en-US" altLang="zh-TW" sz="2000" dirty="0">
                <a:ea typeface="標楷體" panose="03000509000000000000" pitchFamily="65" charset="-120"/>
              </a:rPr>
              <a:t>9%</a:t>
            </a:r>
            <a:r>
              <a:rPr lang="zh-TW" altLang="en-US" sz="2000" dirty="0">
                <a:ea typeface="標楷體" panose="03000509000000000000" pitchFamily="65" charset="-120"/>
              </a:rPr>
              <a:t>。</a:t>
            </a:r>
            <a:endParaRPr lang="en-US" altLang="zh-TW" sz="2000" dirty="0">
              <a:ea typeface="標楷體" panose="03000509000000000000" pitchFamily="65" charset="-120"/>
            </a:endParaRPr>
          </a:p>
        </p:txBody>
      </p:sp>
      <p:sp>
        <p:nvSpPr>
          <p:cNvPr id="2" name="投影片編號版面配置區 1">
            <a:extLst>
              <a:ext uri="{FF2B5EF4-FFF2-40B4-BE49-F238E27FC236}">
                <a16:creationId xmlns:a16="http://schemas.microsoft.com/office/drawing/2014/main" id="{4E599149-40D3-30EB-E733-814B5E2FADB3}"/>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9</a:t>
            </a:fld>
            <a:endParaRPr lang="en-US" altLang="zh-TW"/>
          </a:p>
        </p:txBody>
      </p:sp>
      <p:pic>
        <p:nvPicPr>
          <p:cNvPr id="29701" name="Picture 4" descr="KIAN SHEN">
            <a:extLst>
              <a:ext uri="{FF2B5EF4-FFF2-40B4-BE49-F238E27FC236}">
                <a16:creationId xmlns:a16="http://schemas.microsoft.com/office/drawing/2014/main" id="{6156253F-0960-3038-8BFE-B3099CEE7C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812" name="Group 7">
            <a:extLst>
              <a:ext uri="{FF2B5EF4-FFF2-40B4-BE49-F238E27FC236}">
                <a16:creationId xmlns:a16="http://schemas.microsoft.com/office/drawing/2014/main" id="{31A844A2-88B7-E1EE-52CA-243969B15C84}"/>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8756BF08-5734-93F2-01B8-384D9F47E5FE}"/>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9814" name="Rectangle 9">
              <a:extLst>
                <a:ext uri="{FF2B5EF4-FFF2-40B4-BE49-F238E27FC236}">
                  <a16:creationId xmlns:a16="http://schemas.microsoft.com/office/drawing/2014/main" id="{E735CC45-9C01-7385-07FB-52E72ED3C8BA}"/>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5" name="Rectangle 10">
              <a:extLst>
                <a:ext uri="{FF2B5EF4-FFF2-40B4-BE49-F238E27FC236}">
                  <a16:creationId xmlns:a16="http://schemas.microsoft.com/office/drawing/2014/main" id="{D5F76E36-3D7B-922D-E542-1680ADC92C82}"/>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6" name="Rectangle 11">
              <a:extLst>
                <a:ext uri="{FF2B5EF4-FFF2-40B4-BE49-F238E27FC236}">
                  <a16:creationId xmlns:a16="http://schemas.microsoft.com/office/drawing/2014/main" id="{180DDBBD-D8DA-C465-6911-79E043E7BFBF}"/>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7" name="Rectangle 12">
              <a:extLst>
                <a:ext uri="{FF2B5EF4-FFF2-40B4-BE49-F238E27FC236}">
                  <a16:creationId xmlns:a16="http://schemas.microsoft.com/office/drawing/2014/main" id="{3E8BD855-A6BE-CD02-1CEF-C4225FD7E702}"/>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8" name="Rectangle 13">
              <a:extLst>
                <a:ext uri="{FF2B5EF4-FFF2-40B4-BE49-F238E27FC236}">
                  <a16:creationId xmlns:a16="http://schemas.microsoft.com/office/drawing/2014/main" id="{F0FD87E9-69D0-7F99-CA4F-A9433C7B0DF7}"/>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9" name="Rectangle 14">
              <a:extLst>
                <a:ext uri="{FF2B5EF4-FFF2-40B4-BE49-F238E27FC236}">
                  <a16:creationId xmlns:a16="http://schemas.microsoft.com/office/drawing/2014/main" id="{B1D1FD55-9BF9-A77C-92CC-2429B16CF739}"/>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0" name="Rectangle 15">
              <a:extLst>
                <a:ext uri="{FF2B5EF4-FFF2-40B4-BE49-F238E27FC236}">
                  <a16:creationId xmlns:a16="http://schemas.microsoft.com/office/drawing/2014/main" id="{2F08EF26-4AF2-3903-E777-B381D37BC81B}"/>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1" name="Rectangle 16">
              <a:extLst>
                <a:ext uri="{FF2B5EF4-FFF2-40B4-BE49-F238E27FC236}">
                  <a16:creationId xmlns:a16="http://schemas.microsoft.com/office/drawing/2014/main" id="{2C407E38-0C6B-CCDF-6C1C-8F414B563225}"/>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2" name="Rectangle 17">
              <a:extLst>
                <a:ext uri="{FF2B5EF4-FFF2-40B4-BE49-F238E27FC236}">
                  <a16:creationId xmlns:a16="http://schemas.microsoft.com/office/drawing/2014/main" id="{3BCC8E31-8861-EC73-5F22-BCA529E6BACF}"/>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3" name="Rectangle 18">
              <a:extLst>
                <a:ext uri="{FF2B5EF4-FFF2-40B4-BE49-F238E27FC236}">
                  <a16:creationId xmlns:a16="http://schemas.microsoft.com/office/drawing/2014/main" id="{F757EE6B-A2B6-1627-78AA-454E7695ABCB}"/>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4" name="Rectangle 19">
              <a:extLst>
                <a:ext uri="{FF2B5EF4-FFF2-40B4-BE49-F238E27FC236}">
                  <a16:creationId xmlns:a16="http://schemas.microsoft.com/office/drawing/2014/main" id="{77B3E40B-9AC1-E9C4-7029-6489829FB8C3}"/>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5" name="Rectangle 20">
              <a:extLst>
                <a:ext uri="{FF2B5EF4-FFF2-40B4-BE49-F238E27FC236}">
                  <a16:creationId xmlns:a16="http://schemas.microsoft.com/office/drawing/2014/main" id="{96A1F1A6-4742-87C1-93DB-2BC7867982B3}"/>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graphicFrame>
        <p:nvGraphicFramePr>
          <p:cNvPr id="16" name="內容版面配置區 15">
            <a:extLst>
              <a:ext uri="{FF2B5EF4-FFF2-40B4-BE49-F238E27FC236}">
                <a16:creationId xmlns:a16="http://schemas.microsoft.com/office/drawing/2014/main" id="{9F619F29-1F87-4B0C-276C-7D1263F100EF}"/>
              </a:ext>
            </a:extLst>
          </p:cNvPr>
          <p:cNvGraphicFramePr>
            <a:graphicFrameLocks noGrp="1"/>
          </p:cNvGraphicFramePr>
          <p:nvPr>
            <p:ph sz="half" idx="2"/>
            <p:extLst>
              <p:ext uri="{D42A27DB-BD31-4B8C-83A1-F6EECF244321}">
                <p14:modId xmlns:p14="http://schemas.microsoft.com/office/powerpoint/2010/main" val="2739364449"/>
              </p:ext>
            </p:extLst>
          </p:nvPr>
        </p:nvGraphicFramePr>
        <p:xfrm>
          <a:off x="5162305" y="1610518"/>
          <a:ext cx="4569172"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2">
            <a:extLst>
              <a:ext uri="{FF2B5EF4-FFF2-40B4-BE49-F238E27FC236}">
                <a16:creationId xmlns:a16="http://schemas.microsoft.com/office/drawing/2014/main" id="{D4561095-299E-0FBA-57C5-7E3DC2CB2DD1}"/>
              </a:ext>
            </a:extLst>
          </p:cNvPr>
          <p:cNvSpPr txBox="1">
            <a:spLocks noChangeArrowheads="1"/>
          </p:cNvSpPr>
          <p:nvPr/>
        </p:nvSpPr>
        <p:spPr bwMode="auto">
          <a:xfrm>
            <a:off x="2306638" y="211138"/>
            <a:ext cx="65405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lnSpc>
                <a:spcPct val="100000"/>
              </a:lnSpc>
              <a:spcBef>
                <a:spcPct val="50000"/>
              </a:spcBef>
              <a:buFontTx/>
              <a:buNone/>
            </a:pPr>
            <a:r>
              <a:rPr kumimoji="1" lang="en-US" altLang="zh-TW" sz="4400" dirty="0">
                <a:solidFill>
                  <a:srgbClr val="000066"/>
                </a:solidFill>
                <a:latin typeface="標楷體" panose="03000509000000000000" pitchFamily="65" charset="-120"/>
                <a:ea typeface="標楷體" panose="03000509000000000000" pitchFamily="65" charset="-120"/>
              </a:rPr>
              <a:t>2024</a:t>
            </a:r>
            <a:r>
              <a:rPr kumimoji="1" lang="zh-TW" altLang="en-US" sz="4400" dirty="0">
                <a:solidFill>
                  <a:srgbClr val="000066"/>
                </a:solidFill>
                <a:latin typeface="標楷體" panose="03000509000000000000" pitchFamily="65" charset="-120"/>
                <a:ea typeface="標楷體" panose="03000509000000000000" pitchFamily="65" charset="-120"/>
              </a:rPr>
              <a:t>年</a:t>
            </a:r>
            <a:r>
              <a:rPr kumimoji="1" lang="zh-TW" altLang="en-US" dirty="0">
                <a:solidFill>
                  <a:srgbClr val="000066"/>
                </a:solidFill>
                <a:latin typeface="標楷體" panose="03000509000000000000" pitchFamily="65" charset="-120"/>
                <a:ea typeface="標楷體" panose="03000509000000000000" pitchFamily="65" charset="-120"/>
              </a:rPr>
              <a:t>度</a:t>
            </a:r>
            <a:r>
              <a:rPr kumimoji="1" lang="zh-TW" altLang="en-US" sz="4400" dirty="0">
                <a:solidFill>
                  <a:srgbClr val="000066"/>
                </a:solidFill>
                <a:latin typeface="標楷體" panose="03000509000000000000" pitchFamily="65" charset="-120"/>
                <a:ea typeface="標楷體" panose="03000509000000000000" pitchFamily="65" charset="-120"/>
              </a:rPr>
              <a:t>銷售業績說明</a:t>
            </a:r>
          </a:p>
        </p:txBody>
      </p:sp>
    </p:spTree>
    <p:extLst>
      <p:ext uri="{BB962C8B-B14F-4D97-AF65-F5344CB8AC3E}">
        <p14:creationId xmlns:p14="http://schemas.microsoft.com/office/powerpoint/2010/main" val="3932826285"/>
      </p:ext>
    </p:extLst>
  </p:cSld>
  <p:clrMapOvr>
    <a:masterClrMapping/>
  </p:clrMapOvr>
  <p:transition advTm="1000"/>
</p:sld>
</file>

<file path=ppt/theme/theme1.xml><?xml version="1.0" encoding="utf-8"?>
<a:theme xmlns:a="http://schemas.openxmlformats.org/drawingml/2006/main" name="Office 2013 - 2022 主題">
  <a:themeElements>
    <a:clrScheme name="Office 2013 - 2022 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26732</TotalTime>
  <Words>1323</Words>
  <Application>Microsoft Office PowerPoint</Application>
  <PresentationFormat>A4 紙張 (210x297 公釐)</PresentationFormat>
  <Paragraphs>280</Paragraphs>
  <Slides>19</Slides>
  <Notes>8</Notes>
  <HiddenSlides>0</HiddenSlides>
  <MMClips>0</MMClips>
  <ScaleCrop>false</ScaleCrop>
  <HeadingPairs>
    <vt:vector size="8" baseType="variant">
      <vt:variant>
        <vt:lpstr>使用字型</vt:lpstr>
      </vt:variant>
      <vt:variant>
        <vt:i4>13</vt:i4>
      </vt:variant>
      <vt:variant>
        <vt:lpstr>佈景主題</vt:lpstr>
      </vt:variant>
      <vt:variant>
        <vt:i4>2</vt:i4>
      </vt:variant>
      <vt:variant>
        <vt:lpstr>內嵌 OLE 伺服程式</vt:lpstr>
      </vt:variant>
      <vt:variant>
        <vt:i4>1</vt:i4>
      </vt:variant>
      <vt:variant>
        <vt:lpstr>投影片標題</vt:lpstr>
      </vt:variant>
      <vt:variant>
        <vt:i4>19</vt:i4>
      </vt:variant>
    </vt:vector>
  </HeadingPairs>
  <TitlesOfParts>
    <vt:vector size="35" baseType="lpstr">
      <vt:lpstr>Microsoft JhengHei Light</vt:lpstr>
      <vt:lpstr>Monotype Sorts</vt:lpstr>
      <vt:lpstr>微軟正黑體</vt:lpstr>
      <vt:lpstr>新細明體</vt:lpstr>
      <vt:lpstr>標楷體</vt:lpstr>
      <vt:lpstr>Aptos</vt:lpstr>
      <vt:lpstr>Arial</vt:lpstr>
      <vt:lpstr>Calibri</vt:lpstr>
      <vt:lpstr>Calibri Light</vt:lpstr>
      <vt:lpstr>Times New Roman</vt:lpstr>
      <vt:lpstr>Trebuchet MS</vt:lpstr>
      <vt:lpstr>Wingdings</vt:lpstr>
      <vt:lpstr>Wingdings 3</vt:lpstr>
      <vt:lpstr>Office 2013 - 2022 主題</vt:lpstr>
      <vt:lpstr>多面向</vt:lpstr>
      <vt:lpstr>Worksheet</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近五年度營收及獲利情形</vt:lpstr>
      <vt:lpstr> </vt:lpstr>
      <vt:lpstr> </vt:lpstr>
      <vt:lpstr> </vt:lpstr>
      <vt:lpstr>PowerPoint 簡報</vt:lpstr>
      <vt:lpstr>PowerPoint 簡報</vt:lpstr>
      <vt:lpstr>PowerPoint 簡報</vt:lpstr>
      <vt:lpstr>PowerPoint 簡報</vt:lpstr>
      <vt:lpstr>PowerPoint 簡報</vt:lpstr>
      <vt:lpstr>PowerPoint 簡報</vt:lpstr>
    </vt:vector>
  </TitlesOfParts>
  <Company>KSC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無投影片標題</dc:title>
  <dc:creator>Tina Yeh</dc:creator>
  <cp:lastModifiedBy>鄭宇華 Yuhua.Cheng</cp:lastModifiedBy>
  <cp:revision>2088</cp:revision>
  <cp:lastPrinted>2025-05-12T07:45:49Z</cp:lastPrinted>
  <dcterms:created xsi:type="dcterms:W3CDTF">1999-09-02T00:37:50Z</dcterms:created>
  <dcterms:modified xsi:type="dcterms:W3CDTF">2025-05-22T07:00:29Z</dcterms:modified>
</cp:coreProperties>
</file>